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58" r:id="rId6"/>
    <p:sldId id="259" r:id="rId7"/>
    <p:sldId id="261" r:id="rId8"/>
    <p:sldId id="263" r:id="rId9"/>
    <p:sldId id="264" r:id="rId10"/>
    <p:sldId id="267" r:id="rId11"/>
    <p:sldId id="268" r:id="rId12"/>
    <p:sldId id="269" r:id="rId13"/>
    <p:sldId id="270" r:id="rId14"/>
    <p:sldId id="271" r:id="rId15"/>
    <p:sldId id="266" r:id="rId16"/>
  </p:sldIdLst>
  <p:sldSz cx="9144000" cy="6858000" type="screen4x3"/>
  <p:notesSz cx="6858000" cy="9144000"/>
  <p:embeddedFontLst>
    <p:embeddedFont>
      <p:font typeface="Bebas" panose="02010600030101010101"/>
      <p:regular r:id="rId17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AE9"/>
    <a:srgbClr val="77A8C9"/>
    <a:srgbClr val="00A0A2"/>
    <a:srgbClr val="B1B1A5"/>
    <a:srgbClr val="E7E8DA"/>
    <a:srgbClr val="5D5D5B"/>
    <a:srgbClr val="007775"/>
    <a:srgbClr val="F0C161"/>
    <a:srgbClr val="FCD06C"/>
    <a:srgbClr val="F3F4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78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27" y="48"/>
      </p:cViewPr>
      <p:guideLst>
        <p:guide orient="horz" pos="2183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332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193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73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765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380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862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306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022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023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9297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69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B643C-4A9B-4203-AD42-BB8901EE182E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0E6C5-EC55-40EB-8562-CD1BF239B4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4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任意多边形 153"/>
          <p:cNvSpPr/>
          <p:nvPr/>
        </p:nvSpPr>
        <p:spPr>
          <a:xfrm>
            <a:off x="0" y="1"/>
            <a:ext cx="9144000" cy="6857999"/>
          </a:xfrm>
          <a:custGeom>
            <a:avLst/>
            <a:gdLst>
              <a:gd name="connsiteX0" fmla="*/ 3547585 w 9144000"/>
              <a:gd name="connsiteY0" fmla="*/ 0 h 6857999"/>
              <a:gd name="connsiteX1" fmla="*/ 9144000 w 9144000"/>
              <a:gd name="connsiteY1" fmla="*/ 0 h 6857999"/>
              <a:gd name="connsiteX2" fmla="*/ 9144000 w 9144000"/>
              <a:gd name="connsiteY2" fmla="*/ 2765684 h 6857999"/>
              <a:gd name="connsiteX3" fmla="*/ 9143999 w 9144000"/>
              <a:gd name="connsiteY3" fmla="*/ 2765684 h 6857999"/>
              <a:gd name="connsiteX4" fmla="*/ 9143999 w 9144000"/>
              <a:gd name="connsiteY4" fmla="*/ 6857999 h 6857999"/>
              <a:gd name="connsiteX5" fmla="*/ 0 w 9144000"/>
              <a:gd name="connsiteY5" fmla="*/ 6857999 h 6857999"/>
              <a:gd name="connsiteX6" fmla="*/ 0 w 9144000"/>
              <a:gd name="connsiteY6" fmla="*/ 1314448 h 6857999"/>
              <a:gd name="connsiteX7" fmla="*/ 3256807 w 9144000"/>
              <a:gd name="connsiteY7" fmla="*/ 1314448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6857999">
                <a:moveTo>
                  <a:pt x="3547585" y="0"/>
                </a:moveTo>
                <a:lnTo>
                  <a:pt x="9144000" y="0"/>
                </a:lnTo>
                <a:lnTo>
                  <a:pt x="9144000" y="2765684"/>
                </a:lnTo>
                <a:lnTo>
                  <a:pt x="9143999" y="2765684"/>
                </a:lnTo>
                <a:lnTo>
                  <a:pt x="9143999" y="6857999"/>
                </a:lnTo>
                <a:lnTo>
                  <a:pt x="0" y="6857999"/>
                </a:lnTo>
                <a:lnTo>
                  <a:pt x="0" y="1314448"/>
                </a:lnTo>
                <a:lnTo>
                  <a:pt x="3256807" y="131444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5" name="组合 134"/>
          <p:cNvGrpSpPr/>
          <p:nvPr/>
        </p:nvGrpSpPr>
        <p:grpSpPr>
          <a:xfrm>
            <a:off x="5938831" y="2500865"/>
            <a:ext cx="884853" cy="2444953"/>
            <a:chOff x="4441963" y="2149068"/>
            <a:chExt cx="884853" cy="2444953"/>
          </a:xfrm>
        </p:grpSpPr>
        <p:sp>
          <p:nvSpPr>
            <p:cNvPr id="136" name="Freeform 9"/>
            <p:cNvSpPr>
              <a:spLocks/>
            </p:cNvSpPr>
            <p:nvPr/>
          </p:nvSpPr>
          <p:spPr bwMode="auto">
            <a:xfrm>
              <a:off x="4446183" y="4048197"/>
              <a:ext cx="880633" cy="158964"/>
            </a:xfrm>
            <a:custGeom>
              <a:avLst/>
              <a:gdLst>
                <a:gd name="T0" fmla="*/ 546 w 546"/>
                <a:gd name="T1" fmla="*/ 49 h 98"/>
                <a:gd name="T2" fmla="*/ 497 w 546"/>
                <a:gd name="T3" fmla="*/ 98 h 98"/>
                <a:gd name="T4" fmla="*/ 49 w 546"/>
                <a:gd name="T5" fmla="*/ 98 h 98"/>
                <a:gd name="T6" fmla="*/ 0 w 546"/>
                <a:gd name="T7" fmla="*/ 49 h 98"/>
                <a:gd name="T8" fmla="*/ 49 w 546"/>
                <a:gd name="T9" fmla="*/ 0 h 98"/>
                <a:gd name="T10" fmla="*/ 497 w 546"/>
                <a:gd name="T11" fmla="*/ 0 h 98"/>
                <a:gd name="T12" fmla="*/ 546 w 54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6" h="98">
                  <a:moveTo>
                    <a:pt x="546" y="49"/>
                  </a:moveTo>
                  <a:cubicBezTo>
                    <a:pt x="546" y="76"/>
                    <a:pt x="524" y="98"/>
                    <a:pt x="497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524" y="0"/>
                    <a:pt x="546" y="22"/>
                    <a:pt x="546" y="49"/>
                  </a:cubicBezTo>
                  <a:close/>
                </a:path>
              </a:pathLst>
            </a:cu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32"/>
            <p:cNvSpPr>
              <a:spLocks/>
            </p:cNvSpPr>
            <p:nvPr/>
          </p:nvSpPr>
          <p:spPr bwMode="auto">
            <a:xfrm>
              <a:off x="4712061" y="3190072"/>
              <a:ext cx="120982" cy="858125"/>
            </a:xfrm>
            <a:custGeom>
              <a:avLst/>
              <a:gdLst>
                <a:gd name="T0" fmla="*/ 75 w 75"/>
                <a:gd name="T1" fmla="*/ 486 h 532"/>
                <a:gd name="T2" fmla="*/ 37 w 75"/>
                <a:gd name="T3" fmla="*/ 532 h 532"/>
                <a:gd name="T4" fmla="*/ 0 w 75"/>
                <a:gd name="T5" fmla="*/ 486 h 532"/>
                <a:gd name="T6" fmla="*/ 0 w 75"/>
                <a:gd name="T7" fmla="*/ 46 h 532"/>
                <a:gd name="T8" fmla="*/ 37 w 75"/>
                <a:gd name="T9" fmla="*/ 0 h 532"/>
                <a:gd name="T10" fmla="*/ 75 w 75"/>
                <a:gd name="T11" fmla="*/ 46 h 532"/>
                <a:gd name="T12" fmla="*/ 75 w 75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532">
                  <a:moveTo>
                    <a:pt x="75" y="486"/>
                  </a:moveTo>
                  <a:cubicBezTo>
                    <a:pt x="75" y="511"/>
                    <a:pt x="58" y="532"/>
                    <a:pt x="37" y="532"/>
                  </a:cubicBezTo>
                  <a:cubicBezTo>
                    <a:pt x="16" y="532"/>
                    <a:pt x="0" y="511"/>
                    <a:pt x="0" y="48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16" y="0"/>
                    <a:pt x="37" y="0"/>
                  </a:cubicBezTo>
                  <a:cubicBezTo>
                    <a:pt x="58" y="0"/>
                    <a:pt x="75" y="20"/>
                    <a:pt x="75" y="46"/>
                  </a:cubicBezTo>
                  <a:lnTo>
                    <a:pt x="75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33"/>
            <p:cNvSpPr>
              <a:spLocks/>
            </p:cNvSpPr>
            <p:nvPr/>
          </p:nvSpPr>
          <p:spPr bwMode="auto">
            <a:xfrm>
              <a:off x="4931516" y="3190072"/>
              <a:ext cx="119575" cy="858125"/>
            </a:xfrm>
            <a:custGeom>
              <a:avLst/>
              <a:gdLst>
                <a:gd name="T0" fmla="*/ 74 w 74"/>
                <a:gd name="T1" fmla="*/ 486 h 532"/>
                <a:gd name="T2" fmla="*/ 37 w 74"/>
                <a:gd name="T3" fmla="*/ 532 h 532"/>
                <a:gd name="T4" fmla="*/ 0 w 74"/>
                <a:gd name="T5" fmla="*/ 486 h 532"/>
                <a:gd name="T6" fmla="*/ 0 w 74"/>
                <a:gd name="T7" fmla="*/ 46 h 532"/>
                <a:gd name="T8" fmla="*/ 37 w 74"/>
                <a:gd name="T9" fmla="*/ 0 h 532"/>
                <a:gd name="T10" fmla="*/ 74 w 74"/>
                <a:gd name="T11" fmla="*/ 46 h 532"/>
                <a:gd name="T12" fmla="*/ 74 w 74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532">
                  <a:moveTo>
                    <a:pt x="74" y="486"/>
                  </a:moveTo>
                  <a:cubicBezTo>
                    <a:pt x="74" y="511"/>
                    <a:pt x="58" y="532"/>
                    <a:pt x="37" y="532"/>
                  </a:cubicBezTo>
                  <a:cubicBezTo>
                    <a:pt x="16" y="532"/>
                    <a:pt x="0" y="511"/>
                    <a:pt x="0" y="48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16" y="0"/>
                    <a:pt x="37" y="0"/>
                  </a:cubicBezTo>
                  <a:cubicBezTo>
                    <a:pt x="58" y="0"/>
                    <a:pt x="74" y="20"/>
                    <a:pt x="74" y="46"/>
                  </a:cubicBezTo>
                  <a:lnTo>
                    <a:pt x="74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4"/>
            <p:cNvSpPr>
              <a:spLocks/>
            </p:cNvSpPr>
            <p:nvPr/>
          </p:nvSpPr>
          <p:spPr bwMode="auto">
            <a:xfrm>
              <a:off x="4697994" y="2884805"/>
              <a:ext cx="367165" cy="333403"/>
            </a:xfrm>
            <a:custGeom>
              <a:avLst/>
              <a:gdLst>
                <a:gd name="T0" fmla="*/ 228 w 228"/>
                <a:gd name="T1" fmla="*/ 207 h 207"/>
                <a:gd name="T2" fmla="*/ 228 w 228"/>
                <a:gd name="T3" fmla="*/ 207 h 207"/>
                <a:gd name="T4" fmla="*/ 228 w 228"/>
                <a:gd name="T5" fmla="*/ 80 h 207"/>
                <a:gd name="T6" fmla="*/ 114 w 228"/>
                <a:gd name="T7" fmla="*/ 0 h 207"/>
                <a:gd name="T8" fmla="*/ 0 w 228"/>
                <a:gd name="T9" fmla="*/ 80 h 207"/>
                <a:gd name="T10" fmla="*/ 0 w 228"/>
                <a:gd name="T11" fmla="*/ 207 h 207"/>
                <a:gd name="T12" fmla="*/ 0 w 228"/>
                <a:gd name="T13" fmla="*/ 207 h 207"/>
                <a:gd name="T14" fmla="*/ 228 w 228"/>
                <a:gd name="T1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207">
                  <a:moveTo>
                    <a:pt x="228" y="207"/>
                  </a:moveTo>
                  <a:cubicBezTo>
                    <a:pt x="228" y="207"/>
                    <a:pt x="228" y="207"/>
                    <a:pt x="228" y="207"/>
                  </a:cubicBezTo>
                  <a:cubicBezTo>
                    <a:pt x="228" y="80"/>
                    <a:pt x="228" y="80"/>
                    <a:pt x="228" y="80"/>
                  </a:cubicBezTo>
                  <a:cubicBezTo>
                    <a:pt x="228" y="36"/>
                    <a:pt x="177" y="0"/>
                    <a:pt x="114" y="0"/>
                  </a:cubicBezTo>
                  <a:cubicBezTo>
                    <a:pt x="51" y="0"/>
                    <a:pt x="0" y="36"/>
                    <a:pt x="0" y="80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07"/>
                    <a:pt x="0" y="207"/>
                    <a:pt x="0" y="207"/>
                  </a:cubicBezTo>
                  <a:lnTo>
                    <a:pt x="228" y="207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Oval 35"/>
            <p:cNvSpPr>
              <a:spLocks noChangeArrowheads="1"/>
            </p:cNvSpPr>
            <p:nvPr/>
          </p:nvSpPr>
          <p:spPr bwMode="auto">
            <a:xfrm>
              <a:off x="4441963" y="2149068"/>
              <a:ext cx="882040" cy="882040"/>
            </a:xfrm>
            <a:prstGeom prst="ellipse">
              <a:avLst/>
            </a:pr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6"/>
            <p:cNvSpPr>
              <a:spLocks/>
            </p:cNvSpPr>
            <p:nvPr/>
          </p:nvSpPr>
          <p:spPr bwMode="auto">
            <a:xfrm>
              <a:off x="4695180" y="3107073"/>
              <a:ext cx="369979" cy="220862"/>
            </a:xfrm>
            <a:custGeom>
              <a:avLst/>
              <a:gdLst>
                <a:gd name="T0" fmla="*/ 6 w 229"/>
                <a:gd name="T1" fmla="*/ 0 h 137"/>
                <a:gd name="T2" fmla="*/ 1 w 229"/>
                <a:gd name="T3" fmla="*/ 50 h 137"/>
                <a:gd name="T4" fmla="*/ 49 w 229"/>
                <a:gd name="T5" fmla="*/ 137 h 137"/>
                <a:gd name="T6" fmla="*/ 182 w 229"/>
                <a:gd name="T7" fmla="*/ 137 h 137"/>
                <a:gd name="T8" fmla="*/ 229 w 229"/>
                <a:gd name="T9" fmla="*/ 50 h 137"/>
                <a:gd name="T10" fmla="*/ 224 w 229"/>
                <a:gd name="T11" fmla="*/ 0 h 137"/>
                <a:gd name="T12" fmla="*/ 6 w 22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37">
                  <a:moveTo>
                    <a:pt x="6" y="0"/>
                  </a:moveTo>
                  <a:cubicBezTo>
                    <a:pt x="0" y="14"/>
                    <a:pt x="1" y="31"/>
                    <a:pt x="1" y="50"/>
                  </a:cubicBezTo>
                  <a:cubicBezTo>
                    <a:pt x="1" y="98"/>
                    <a:pt x="22" y="137"/>
                    <a:pt x="49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208" y="137"/>
                    <a:pt x="229" y="98"/>
                    <a:pt x="229" y="50"/>
                  </a:cubicBezTo>
                  <a:cubicBezTo>
                    <a:pt x="229" y="31"/>
                    <a:pt x="229" y="14"/>
                    <a:pt x="224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7"/>
            <p:cNvSpPr>
              <a:spLocks/>
            </p:cNvSpPr>
            <p:nvPr/>
          </p:nvSpPr>
          <p:spPr bwMode="auto">
            <a:xfrm>
              <a:off x="4522148" y="2973431"/>
              <a:ext cx="227896" cy="485333"/>
            </a:xfrm>
            <a:custGeom>
              <a:avLst/>
              <a:gdLst>
                <a:gd name="T0" fmla="*/ 142 w 142"/>
                <a:gd name="T1" fmla="*/ 5 h 301"/>
                <a:gd name="T2" fmla="*/ 0 w 142"/>
                <a:gd name="T3" fmla="*/ 275 h 301"/>
                <a:gd name="T4" fmla="*/ 32 w 142"/>
                <a:gd name="T5" fmla="*/ 274 h 301"/>
                <a:gd name="T6" fmla="*/ 121 w 142"/>
                <a:gd name="T7" fmla="*/ 37 h 301"/>
                <a:gd name="T8" fmla="*/ 142 w 142"/>
                <a:gd name="T9" fmla="*/ 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1">
                  <a:moveTo>
                    <a:pt x="142" y="5"/>
                  </a:moveTo>
                  <a:cubicBezTo>
                    <a:pt x="142" y="5"/>
                    <a:pt x="0" y="0"/>
                    <a:pt x="0" y="275"/>
                  </a:cubicBezTo>
                  <a:cubicBezTo>
                    <a:pt x="0" y="275"/>
                    <a:pt x="9" y="301"/>
                    <a:pt x="32" y="274"/>
                  </a:cubicBezTo>
                  <a:cubicBezTo>
                    <a:pt x="32" y="274"/>
                    <a:pt x="21" y="77"/>
                    <a:pt x="121" y="37"/>
                  </a:cubicBezTo>
                  <a:lnTo>
                    <a:pt x="142" y="5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8"/>
            <p:cNvSpPr>
              <a:spLocks/>
            </p:cNvSpPr>
            <p:nvPr/>
          </p:nvSpPr>
          <p:spPr bwMode="auto">
            <a:xfrm>
              <a:off x="4519335" y="3385612"/>
              <a:ext cx="54864" cy="57677"/>
            </a:xfrm>
            <a:custGeom>
              <a:avLst/>
              <a:gdLst>
                <a:gd name="T0" fmla="*/ 33 w 34"/>
                <a:gd name="T1" fmla="*/ 19 h 36"/>
                <a:gd name="T2" fmla="*/ 15 w 34"/>
                <a:gd name="T3" fmla="*/ 35 h 36"/>
                <a:gd name="T4" fmla="*/ 1 w 34"/>
                <a:gd name="T5" fmla="*/ 16 h 36"/>
                <a:gd name="T6" fmla="*/ 19 w 34"/>
                <a:gd name="T7" fmla="*/ 1 h 36"/>
                <a:gd name="T8" fmla="*/ 33 w 34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6">
                  <a:moveTo>
                    <a:pt x="33" y="19"/>
                  </a:moveTo>
                  <a:cubicBezTo>
                    <a:pt x="32" y="29"/>
                    <a:pt x="24" y="36"/>
                    <a:pt x="15" y="35"/>
                  </a:cubicBezTo>
                  <a:cubicBezTo>
                    <a:pt x="6" y="34"/>
                    <a:pt x="0" y="26"/>
                    <a:pt x="1" y="16"/>
                  </a:cubicBezTo>
                  <a:cubicBezTo>
                    <a:pt x="2" y="7"/>
                    <a:pt x="10" y="0"/>
                    <a:pt x="19" y="1"/>
                  </a:cubicBezTo>
                  <a:cubicBezTo>
                    <a:pt x="27" y="2"/>
                    <a:pt x="34" y="10"/>
                    <a:pt x="33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9"/>
            <p:cNvSpPr>
              <a:spLocks/>
            </p:cNvSpPr>
            <p:nvPr/>
          </p:nvSpPr>
          <p:spPr bwMode="auto">
            <a:xfrm>
              <a:off x="5031396" y="2980464"/>
              <a:ext cx="229302" cy="485333"/>
            </a:xfrm>
            <a:custGeom>
              <a:avLst/>
              <a:gdLst>
                <a:gd name="T0" fmla="*/ 0 w 142"/>
                <a:gd name="T1" fmla="*/ 5 h 301"/>
                <a:gd name="T2" fmla="*/ 142 w 142"/>
                <a:gd name="T3" fmla="*/ 275 h 301"/>
                <a:gd name="T4" fmla="*/ 110 w 142"/>
                <a:gd name="T5" fmla="*/ 274 h 301"/>
                <a:gd name="T6" fmla="*/ 21 w 142"/>
                <a:gd name="T7" fmla="*/ 37 h 301"/>
                <a:gd name="T8" fmla="*/ 0 w 142"/>
                <a:gd name="T9" fmla="*/ 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1">
                  <a:moveTo>
                    <a:pt x="0" y="5"/>
                  </a:moveTo>
                  <a:cubicBezTo>
                    <a:pt x="0" y="5"/>
                    <a:pt x="142" y="0"/>
                    <a:pt x="142" y="275"/>
                  </a:cubicBezTo>
                  <a:cubicBezTo>
                    <a:pt x="142" y="275"/>
                    <a:pt x="133" y="301"/>
                    <a:pt x="110" y="274"/>
                  </a:cubicBezTo>
                  <a:cubicBezTo>
                    <a:pt x="110" y="274"/>
                    <a:pt x="120" y="77"/>
                    <a:pt x="21" y="37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40"/>
            <p:cNvSpPr>
              <a:spLocks/>
            </p:cNvSpPr>
            <p:nvPr/>
          </p:nvSpPr>
          <p:spPr bwMode="auto">
            <a:xfrm>
              <a:off x="5207242" y="3391239"/>
              <a:ext cx="54864" cy="57677"/>
            </a:xfrm>
            <a:custGeom>
              <a:avLst/>
              <a:gdLst>
                <a:gd name="T0" fmla="*/ 1 w 34"/>
                <a:gd name="T1" fmla="*/ 19 h 36"/>
                <a:gd name="T2" fmla="*/ 19 w 34"/>
                <a:gd name="T3" fmla="*/ 35 h 36"/>
                <a:gd name="T4" fmla="*/ 33 w 34"/>
                <a:gd name="T5" fmla="*/ 16 h 36"/>
                <a:gd name="T6" fmla="*/ 15 w 34"/>
                <a:gd name="T7" fmla="*/ 1 h 36"/>
                <a:gd name="T8" fmla="*/ 1 w 34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6">
                  <a:moveTo>
                    <a:pt x="1" y="19"/>
                  </a:moveTo>
                  <a:cubicBezTo>
                    <a:pt x="2" y="29"/>
                    <a:pt x="10" y="36"/>
                    <a:pt x="19" y="35"/>
                  </a:cubicBezTo>
                  <a:cubicBezTo>
                    <a:pt x="27" y="34"/>
                    <a:pt x="34" y="26"/>
                    <a:pt x="33" y="16"/>
                  </a:cubicBezTo>
                  <a:cubicBezTo>
                    <a:pt x="32" y="7"/>
                    <a:pt x="24" y="0"/>
                    <a:pt x="15" y="1"/>
                  </a:cubicBezTo>
                  <a:cubicBezTo>
                    <a:pt x="6" y="2"/>
                    <a:pt x="0" y="10"/>
                    <a:pt x="1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41"/>
            <p:cNvSpPr>
              <a:spLocks/>
            </p:cNvSpPr>
            <p:nvPr/>
          </p:nvSpPr>
          <p:spPr bwMode="auto">
            <a:xfrm>
              <a:off x="4847111" y="2981871"/>
              <a:ext cx="77372" cy="49237"/>
            </a:xfrm>
            <a:custGeom>
              <a:avLst/>
              <a:gdLst>
                <a:gd name="T0" fmla="*/ 48 w 48"/>
                <a:gd name="T1" fmla="*/ 19 h 31"/>
                <a:gd name="T2" fmla="*/ 37 w 48"/>
                <a:gd name="T3" fmla="*/ 31 h 31"/>
                <a:gd name="T4" fmla="*/ 12 w 48"/>
                <a:gd name="T5" fmla="*/ 31 h 31"/>
                <a:gd name="T6" fmla="*/ 0 w 48"/>
                <a:gd name="T7" fmla="*/ 19 h 31"/>
                <a:gd name="T8" fmla="*/ 0 w 48"/>
                <a:gd name="T9" fmla="*/ 12 h 31"/>
                <a:gd name="T10" fmla="*/ 12 w 48"/>
                <a:gd name="T11" fmla="*/ 0 h 31"/>
                <a:gd name="T12" fmla="*/ 37 w 48"/>
                <a:gd name="T13" fmla="*/ 0 h 31"/>
                <a:gd name="T14" fmla="*/ 48 w 48"/>
                <a:gd name="T15" fmla="*/ 12 h 31"/>
                <a:gd name="T16" fmla="*/ 48 w 48"/>
                <a:gd name="T17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1">
                  <a:moveTo>
                    <a:pt x="48" y="19"/>
                  </a:moveTo>
                  <a:cubicBezTo>
                    <a:pt x="48" y="26"/>
                    <a:pt x="43" y="31"/>
                    <a:pt x="37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26"/>
                    <a:pt x="0" y="1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8" y="5"/>
                    <a:pt x="48" y="12"/>
                  </a:cubicBezTo>
                  <a:lnTo>
                    <a:pt x="48" y="19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42"/>
            <p:cNvSpPr>
              <a:spLocks/>
            </p:cNvSpPr>
            <p:nvPr/>
          </p:nvSpPr>
          <p:spPr bwMode="auto">
            <a:xfrm>
              <a:off x="4841484" y="3031108"/>
              <a:ext cx="87219" cy="187099"/>
            </a:xfrm>
            <a:custGeom>
              <a:avLst/>
              <a:gdLst>
                <a:gd name="T0" fmla="*/ 20 w 62"/>
                <a:gd name="T1" fmla="*/ 0 h 133"/>
                <a:gd name="T2" fmla="*/ 0 w 62"/>
                <a:gd name="T3" fmla="*/ 98 h 133"/>
                <a:gd name="T4" fmla="*/ 32 w 62"/>
                <a:gd name="T5" fmla="*/ 133 h 133"/>
                <a:gd name="T6" fmla="*/ 62 w 62"/>
                <a:gd name="T7" fmla="*/ 98 h 133"/>
                <a:gd name="T8" fmla="*/ 43 w 62"/>
                <a:gd name="T9" fmla="*/ 0 h 133"/>
                <a:gd name="T10" fmla="*/ 20 w 62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33">
                  <a:moveTo>
                    <a:pt x="20" y="0"/>
                  </a:moveTo>
                  <a:lnTo>
                    <a:pt x="0" y="98"/>
                  </a:lnTo>
                  <a:lnTo>
                    <a:pt x="32" y="133"/>
                  </a:lnTo>
                  <a:lnTo>
                    <a:pt x="62" y="98"/>
                  </a:lnTo>
                  <a:lnTo>
                    <a:pt x="43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Rectangle 87"/>
            <p:cNvSpPr>
              <a:spLocks noChangeArrowheads="1"/>
            </p:cNvSpPr>
            <p:nvPr/>
          </p:nvSpPr>
          <p:spPr bwMode="auto">
            <a:xfrm>
              <a:off x="4671265" y="4281720"/>
              <a:ext cx="281352" cy="29542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Rectangle 88"/>
            <p:cNvSpPr>
              <a:spLocks noChangeArrowheads="1"/>
            </p:cNvSpPr>
            <p:nvPr/>
          </p:nvSpPr>
          <p:spPr bwMode="auto">
            <a:xfrm>
              <a:off x="4977939" y="4284533"/>
              <a:ext cx="143490" cy="25322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89"/>
            <p:cNvSpPr>
              <a:spLocks noChangeArrowheads="1"/>
            </p:cNvSpPr>
            <p:nvPr/>
          </p:nvSpPr>
          <p:spPr bwMode="auto">
            <a:xfrm>
              <a:off x="4623435" y="4349244"/>
              <a:ext cx="256031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Rectangle 90"/>
            <p:cNvSpPr>
              <a:spLocks noChangeArrowheads="1"/>
            </p:cNvSpPr>
            <p:nvPr/>
          </p:nvSpPr>
          <p:spPr bwMode="auto">
            <a:xfrm>
              <a:off x="4623435" y="4422396"/>
              <a:ext cx="481113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Rectangle 91"/>
            <p:cNvSpPr>
              <a:spLocks noChangeArrowheads="1"/>
            </p:cNvSpPr>
            <p:nvPr/>
          </p:nvSpPr>
          <p:spPr bwMode="auto">
            <a:xfrm>
              <a:off x="4923076" y="4478667"/>
              <a:ext cx="181472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Rectangle 92"/>
            <p:cNvSpPr>
              <a:spLocks noChangeArrowheads="1"/>
            </p:cNvSpPr>
            <p:nvPr/>
          </p:nvSpPr>
          <p:spPr bwMode="auto">
            <a:xfrm>
              <a:off x="4671265" y="4495548"/>
              <a:ext cx="181472" cy="37983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Rectangle 93"/>
            <p:cNvSpPr>
              <a:spLocks noChangeArrowheads="1"/>
            </p:cNvSpPr>
            <p:nvPr/>
          </p:nvSpPr>
          <p:spPr bwMode="auto">
            <a:xfrm>
              <a:off x="4631876" y="4558852"/>
              <a:ext cx="180066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116"/>
            <p:cNvSpPr>
              <a:spLocks noChangeArrowheads="1"/>
            </p:cNvSpPr>
            <p:nvPr/>
          </p:nvSpPr>
          <p:spPr bwMode="auto">
            <a:xfrm>
              <a:off x="4923076" y="4349244"/>
              <a:ext cx="106914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Rectangle 117"/>
            <p:cNvSpPr>
              <a:spLocks noChangeArrowheads="1"/>
            </p:cNvSpPr>
            <p:nvPr/>
          </p:nvSpPr>
          <p:spPr bwMode="auto">
            <a:xfrm>
              <a:off x="5069379" y="4349244"/>
              <a:ext cx="70338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48" name="矩形 147"/>
          <p:cNvSpPr/>
          <p:nvPr/>
        </p:nvSpPr>
        <p:spPr>
          <a:xfrm>
            <a:off x="-35903" y="1256768"/>
            <a:ext cx="3294479" cy="5601232"/>
          </a:xfrm>
          <a:custGeom>
            <a:avLst/>
            <a:gdLst>
              <a:gd name="connsiteX0" fmla="*/ 0 w 3969860"/>
              <a:gd name="connsiteY0" fmla="*/ 0 h 5601231"/>
              <a:gd name="connsiteX1" fmla="*/ 3969860 w 3969860"/>
              <a:gd name="connsiteY1" fmla="*/ 0 h 5601231"/>
              <a:gd name="connsiteX2" fmla="*/ 3969860 w 3969860"/>
              <a:gd name="connsiteY2" fmla="*/ 5601231 h 5601231"/>
              <a:gd name="connsiteX3" fmla="*/ 0 w 3969860"/>
              <a:gd name="connsiteY3" fmla="*/ 5601231 h 5601231"/>
              <a:gd name="connsiteX4" fmla="*/ 0 w 3969860"/>
              <a:gd name="connsiteY4" fmla="*/ 0 h 5601231"/>
              <a:gd name="connsiteX0" fmla="*/ 0 w 3969860"/>
              <a:gd name="connsiteY0" fmla="*/ 0 h 5601231"/>
              <a:gd name="connsiteX1" fmla="*/ 3969860 w 3969860"/>
              <a:gd name="connsiteY1" fmla="*/ 0 h 5601231"/>
              <a:gd name="connsiteX2" fmla="*/ 2541110 w 3969860"/>
              <a:gd name="connsiteY2" fmla="*/ 5586943 h 5601231"/>
              <a:gd name="connsiteX3" fmla="*/ 0 w 3969860"/>
              <a:gd name="connsiteY3" fmla="*/ 5601231 h 5601231"/>
              <a:gd name="connsiteX4" fmla="*/ 0 w 3969860"/>
              <a:gd name="connsiteY4" fmla="*/ 0 h 5601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9860" h="5601231">
                <a:moveTo>
                  <a:pt x="0" y="0"/>
                </a:moveTo>
                <a:lnTo>
                  <a:pt x="3969860" y="0"/>
                </a:lnTo>
                <a:lnTo>
                  <a:pt x="2541110" y="5586943"/>
                </a:lnTo>
                <a:lnTo>
                  <a:pt x="0" y="5601231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矩形 142"/>
          <p:cNvSpPr/>
          <p:nvPr/>
        </p:nvSpPr>
        <p:spPr>
          <a:xfrm>
            <a:off x="6909551" y="5870822"/>
            <a:ext cx="2268000" cy="2039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矩形 138"/>
          <p:cNvSpPr/>
          <p:nvPr/>
        </p:nvSpPr>
        <p:spPr>
          <a:xfrm>
            <a:off x="-35901" y="1024724"/>
            <a:ext cx="3420000" cy="23204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矩形 138"/>
          <p:cNvSpPr/>
          <p:nvPr/>
        </p:nvSpPr>
        <p:spPr>
          <a:xfrm rot="808371">
            <a:off x="3238335" y="1351008"/>
            <a:ext cx="3636000" cy="335096"/>
          </a:xfrm>
          <a:custGeom>
            <a:avLst/>
            <a:gdLst>
              <a:gd name="connsiteX0" fmla="*/ 0 w 6048000"/>
              <a:gd name="connsiteY0" fmla="*/ 0 h 232045"/>
              <a:gd name="connsiteX1" fmla="*/ 6048000 w 6048000"/>
              <a:gd name="connsiteY1" fmla="*/ 0 h 232045"/>
              <a:gd name="connsiteX2" fmla="*/ 6048000 w 6048000"/>
              <a:gd name="connsiteY2" fmla="*/ 232045 h 232045"/>
              <a:gd name="connsiteX3" fmla="*/ 0 w 6048000"/>
              <a:gd name="connsiteY3" fmla="*/ 232045 h 232045"/>
              <a:gd name="connsiteX4" fmla="*/ 0 w 6048000"/>
              <a:gd name="connsiteY4" fmla="*/ 0 h 232045"/>
              <a:gd name="connsiteX0" fmla="*/ 0 w 6048000"/>
              <a:gd name="connsiteY0" fmla="*/ 0 h 232045"/>
              <a:gd name="connsiteX1" fmla="*/ 6048000 w 6048000"/>
              <a:gd name="connsiteY1" fmla="*/ 0 h 232045"/>
              <a:gd name="connsiteX2" fmla="*/ 6000375 w 6048000"/>
              <a:gd name="connsiteY2" fmla="*/ 222520 h 232045"/>
              <a:gd name="connsiteX3" fmla="*/ 0 w 6048000"/>
              <a:gd name="connsiteY3" fmla="*/ 232045 h 232045"/>
              <a:gd name="connsiteX4" fmla="*/ 0 w 6048000"/>
              <a:gd name="connsiteY4" fmla="*/ 0 h 232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8000" h="232045">
                <a:moveTo>
                  <a:pt x="0" y="0"/>
                </a:moveTo>
                <a:lnTo>
                  <a:pt x="6048000" y="0"/>
                </a:lnTo>
                <a:lnTo>
                  <a:pt x="6000375" y="222520"/>
                </a:lnTo>
                <a:lnTo>
                  <a:pt x="0" y="23204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2" name="组合 121"/>
          <p:cNvGrpSpPr/>
          <p:nvPr/>
        </p:nvGrpSpPr>
        <p:grpSpPr>
          <a:xfrm>
            <a:off x="2421163" y="2491778"/>
            <a:ext cx="884854" cy="2437920"/>
            <a:chOff x="2220685" y="2139220"/>
            <a:chExt cx="884854" cy="2437920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2223499" y="4049604"/>
              <a:ext cx="882040" cy="160371"/>
            </a:xfrm>
            <a:custGeom>
              <a:avLst/>
              <a:gdLst>
                <a:gd name="T0" fmla="*/ 546 w 546"/>
                <a:gd name="T1" fmla="*/ 50 h 99"/>
                <a:gd name="T2" fmla="*/ 497 w 546"/>
                <a:gd name="T3" fmla="*/ 99 h 99"/>
                <a:gd name="T4" fmla="*/ 49 w 546"/>
                <a:gd name="T5" fmla="*/ 99 h 99"/>
                <a:gd name="T6" fmla="*/ 0 w 546"/>
                <a:gd name="T7" fmla="*/ 50 h 99"/>
                <a:gd name="T8" fmla="*/ 49 w 546"/>
                <a:gd name="T9" fmla="*/ 0 h 99"/>
                <a:gd name="T10" fmla="*/ 497 w 546"/>
                <a:gd name="T11" fmla="*/ 0 h 99"/>
                <a:gd name="T12" fmla="*/ 546 w 546"/>
                <a:gd name="T13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6" h="99">
                  <a:moveTo>
                    <a:pt x="546" y="50"/>
                  </a:moveTo>
                  <a:cubicBezTo>
                    <a:pt x="546" y="77"/>
                    <a:pt x="524" y="99"/>
                    <a:pt x="497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22" y="99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524" y="0"/>
                    <a:pt x="546" y="22"/>
                    <a:pt x="546" y="50"/>
                  </a:cubicBezTo>
                  <a:close/>
                </a:path>
              </a:pathLst>
            </a:cu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90783" y="3180225"/>
              <a:ext cx="120982" cy="858125"/>
            </a:xfrm>
            <a:custGeom>
              <a:avLst/>
              <a:gdLst>
                <a:gd name="T0" fmla="*/ 75 w 75"/>
                <a:gd name="T1" fmla="*/ 486 h 532"/>
                <a:gd name="T2" fmla="*/ 37 w 75"/>
                <a:gd name="T3" fmla="*/ 532 h 532"/>
                <a:gd name="T4" fmla="*/ 0 w 75"/>
                <a:gd name="T5" fmla="*/ 486 h 532"/>
                <a:gd name="T6" fmla="*/ 0 w 75"/>
                <a:gd name="T7" fmla="*/ 46 h 532"/>
                <a:gd name="T8" fmla="*/ 37 w 75"/>
                <a:gd name="T9" fmla="*/ 0 h 532"/>
                <a:gd name="T10" fmla="*/ 75 w 75"/>
                <a:gd name="T11" fmla="*/ 46 h 532"/>
                <a:gd name="T12" fmla="*/ 75 w 75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532">
                  <a:moveTo>
                    <a:pt x="75" y="486"/>
                  </a:moveTo>
                  <a:cubicBezTo>
                    <a:pt x="75" y="511"/>
                    <a:pt x="58" y="532"/>
                    <a:pt x="37" y="532"/>
                  </a:cubicBezTo>
                  <a:cubicBezTo>
                    <a:pt x="17" y="532"/>
                    <a:pt x="0" y="511"/>
                    <a:pt x="0" y="48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17" y="0"/>
                    <a:pt x="37" y="0"/>
                  </a:cubicBezTo>
                  <a:cubicBezTo>
                    <a:pt x="58" y="0"/>
                    <a:pt x="75" y="20"/>
                    <a:pt x="75" y="46"/>
                  </a:cubicBezTo>
                  <a:lnTo>
                    <a:pt x="75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710238" y="3180225"/>
              <a:ext cx="119575" cy="858125"/>
            </a:xfrm>
            <a:custGeom>
              <a:avLst/>
              <a:gdLst>
                <a:gd name="T0" fmla="*/ 74 w 74"/>
                <a:gd name="T1" fmla="*/ 486 h 532"/>
                <a:gd name="T2" fmla="*/ 37 w 74"/>
                <a:gd name="T3" fmla="*/ 532 h 532"/>
                <a:gd name="T4" fmla="*/ 0 w 74"/>
                <a:gd name="T5" fmla="*/ 486 h 532"/>
                <a:gd name="T6" fmla="*/ 0 w 74"/>
                <a:gd name="T7" fmla="*/ 46 h 532"/>
                <a:gd name="T8" fmla="*/ 37 w 74"/>
                <a:gd name="T9" fmla="*/ 0 h 532"/>
                <a:gd name="T10" fmla="*/ 74 w 74"/>
                <a:gd name="T11" fmla="*/ 46 h 532"/>
                <a:gd name="T12" fmla="*/ 74 w 74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532">
                  <a:moveTo>
                    <a:pt x="74" y="486"/>
                  </a:moveTo>
                  <a:cubicBezTo>
                    <a:pt x="74" y="511"/>
                    <a:pt x="58" y="532"/>
                    <a:pt x="37" y="532"/>
                  </a:cubicBezTo>
                  <a:cubicBezTo>
                    <a:pt x="17" y="532"/>
                    <a:pt x="0" y="511"/>
                    <a:pt x="0" y="48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17" y="0"/>
                    <a:pt x="37" y="0"/>
                  </a:cubicBezTo>
                  <a:cubicBezTo>
                    <a:pt x="58" y="0"/>
                    <a:pt x="74" y="20"/>
                    <a:pt x="74" y="46"/>
                  </a:cubicBezTo>
                  <a:lnTo>
                    <a:pt x="74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76716" y="2874957"/>
              <a:ext cx="367165" cy="334810"/>
            </a:xfrm>
            <a:custGeom>
              <a:avLst/>
              <a:gdLst>
                <a:gd name="T0" fmla="*/ 228 w 228"/>
                <a:gd name="T1" fmla="*/ 207 h 207"/>
                <a:gd name="T2" fmla="*/ 228 w 228"/>
                <a:gd name="T3" fmla="*/ 207 h 207"/>
                <a:gd name="T4" fmla="*/ 228 w 228"/>
                <a:gd name="T5" fmla="*/ 80 h 207"/>
                <a:gd name="T6" fmla="*/ 114 w 228"/>
                <a:gd name="T7" fmla="*/ 0 h 207"/>
                <a:gd name="T8" fmla="*/ 0 w 228"/>
                <a:gd name="T9" fmla="*/ 80 h 207"/>
                <a:gd name="T10" fmla="*/ 0 w 228"/>
                <a:gd name="T11" fmla="*/ 207 h 207"/>
                <a:gd name="T12" fmla="*/ 1 w 228"/>
                <a:gd name="T13" fmla="*/ 207 h 207"/>
                <a:gd name="T14" fmla="*/ 228 w 228"/>
                <a:gd name="T1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207">
                  <a:moveTo>
                    <a:pt x="228" y="207"/>
                  </a:moveTo>
                  <a:cubicBezTo>
                    <a:pt x="228" y="207"/>
                    <a:pt x="228" y="207"/>
                    <a:pt x="228" y="207"/>
                  </a:cubicBezTo>
                  <a:cubicBezTo>
                    <a:pt x="228" y="80"/>
                    <a:pt x="228" y="80"/>
                    <a:pt x="228" y="80"/>
                  </a:cubicBezTo>
                  <a:cubicBezTo>
                    <a:pt x="228" y="36"/>
                    <a:pt x="177" y="0"/>
                    <a:pt x="114" y="0"/>
                  </a:cubicBezTo>
                  <a:cubicBezTo>
                    <a:pt x="51" y="0"/>
                    <a:pt x="0" y="36"/>
                    <a:pt x="0" y="80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1" y="207"/>
                    <a:pt x="1" y="207"/>
                    <a:pt x="1" y="207"/>
                  </a:cubicBezTo>
                  <a:lnTo>
                    <a:pt x="228" y="207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13"/>
            <p:cNvSpPr>
              <a:spLocks noChangeArrowheads="1"/>
            </p:cNvSpPr>
            <p:nvPr/>
          </p:nvSpPr>
          <p:spPr bwMode="auto">
            <a:xfrm>
              <a:off x="2220685" y="2139220"/>
              <a:ext cx="882040" cy="880633"/>
            </a:xfrm>
            <a:prstGeom prst="ellipse">
              <a:avLst/>
            </a:pr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76716" y="3097226"/>
              <a:ext cx="368572" cy="222268"/>
            </a:xfrm>
            <a:custGeom>
              <a:avLst/>
              <a:gdLst>
                <a:gd name="T0" fmla="*/ 5 w 229"/>
                <a:gd name="T1" fmla="*/ 0 h 137"/>
                <a:gd name="T2" fmla="*/ 0 w 229"/>
                <a:gd name="T3" fmla="*/ 50 h 137"/>
                <a:gd name="T4" fmla="*/ 48 w 229"/>
                <a:gd name="T5" fmla="*/ 137 h 137"/>
                <a:gd name="T6" fmla="*/ 181 w 229"/>
                <a:gd name="T7" fmla="*/ 137 h 137"/>
                <a:gd name="T8" fmla="*/ 229 w 229"/>
                <a:gd name="T9" fmla="*/ 50 h 137"/>
                <a:gd name="T10" fmla="*/ 223 w 229"/>
                <a:gd name="T11" fmla="*/ 0 h 137"/>
                <a:gd name="T12" fmla="*/ 5 w 22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37">
                  <a:moveTo>
                    <a:pt x="5" y="0"/>
                  </a:moveTo>
                  <a:cubicBezTo>
                    <a:pt x="0" y="14"/>
                    <a:pt x="0" y="31"/>
                    <a:pt x="0" y="50"/>
                  </a:cubicBezTo>
                  <a:cubicBezTo>
                    <a:pt x="0" y="98"/>
                    <a:pt x="21" y="137"/>
                    <a:pt x="48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207" y="137"/>
                    <a:pt x="229" y="98"/>
                    <a:pt x="229" y="50"/>
                  </a:cubicBezTo>
                  <a:cubicBezTo>
                    <a:pt x="229" y="31"/>
                    <a:pt x="228" y="14"/>
                    <a:pt x="223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299464" y="2963583"/>
              <a:ext cx="229302" cy="485333"/>
            </a:xfrm>
            <a:custGeom>
              <a:avLst/>
              <a:gdLst>
                <a:gd name="T0" fmla="*/ 142 w 142"/>
                <a:gd name="T1" fmla="*/ 5 h 301"/>
                <a:gd name="T2" fmla="*/ 0 w 142"/>
                <a:gd name="T3" fmla="*/ 275 h 301"/>
                <a:gd name="T4" fmla="*/ 32 w 142"/>
                <a:gd name="T5" fmla="*/ 274 h 301"/>
                <a:gd name="T6" fmla="*/ 121 w 142"/>
                <a:gd name="T7" fmla="*/ 37 h 301"/>
                <a:gd name="T8" fmla="*/ 142 w 142"/>
                <a:gd name="T9" fmla="*/ 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1">
                  <a:moveTo>
                    <a:pt x="142" y="5"/>
                  </a:moveTo>
                  <a:cubicBezTo>
                    <a:pt x="142" y="5"/>
                    <a:pt x="0" y="0"/>
                    <a:pt x="0" y="275"/>
                  </a:cubicBezTo>
                  <a:cubicBezTo>
                    <a:pt x="0" y="275"/>
                    <a:pt x="9" y="301"/>
                    <a:pt x="32" y="274"/>
                  </a:cubicBezTo>
                  <a:cubicBezTo>
                    <a:pt x="32" y="274"/>
                    <a:pt x="22" y="77"/>
                    <a:pt x="121" y="37"/>
                  </a:cubicBezTo>
                  <a:lnTo>
                    <a:pt x="142" y="5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>
              <a:off x="2298057" y="3375765"/>
              <a:ext cx="54864" cy="56271"/>
            </a:xfrm>
            <a:custGeom>
              <a:avLst/>
              <a:gdLst>
                <a:gd name="T0" fmla="*/ 33 w 34"/>
                <a:gd name="T1" fmla="*/ 19 h 35"/>
                <a:gd name="T2" fmla="*/ 15 w 34"/>
                <a:gd name="T3" fmla="*/ 35 h 35"/>
                <a:gd name="T4" fmla="*/ 1 w 34"/>
                <a:gd name="T5" fmla="*/ 16 h 35"/>
                <a:gd name="T6" fmla="*/ 19 w 34"/>
                <a:gd name="T7" fmla="*/ 1 h 35"/>
                <a:gd name="T8" fmla="*/ 33 w 34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3" y="19"/>
                  </a:moveTo>
                  <a:cubicBezTo>
                    <a:pt x="32" y="29"/>
                    <a:pt x="24" y="35"/>
                    <a:pt x="15" y="35"/>
                  </a:cubicBezTo>
                  <a:cubicBezTo>
                    <a:pt x="7" y="34"/>
                    <a:pt x="0" y="26"/>
                    <a:pt x="1" y="16"/>
                  </a:cubicBezTo>
                  <a:cubicBezTo>
                    <a:pt x="2" y="7"/>
                    <a:pt x="10" y="0"/>
                    <a:pt x="19" y="1"/>
                  </a:cubicBezTo>
                  <a:cubicBezTo>
                    <a:pt x="27" y="2"/>
                    <a:pt x="34" y="10"/>
                    <a:pt x="33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2810118" y="2970617"/>
              <a:ext cx="229302" cy="485333"/>
            </a:xfrm>
            <a:custGeom>
              <a:avLst/>
              <a:gdLst>
                <a:gd name="T0" fmla="*/ 0 w 142"/>
                <a:gd name="T1" fmla="*/ 5 h 301"/>
                <a:gd name="T2" fmla="*/ 142 w 142"/>
                <a:gd name="T3" fmla="*/ 275 h 301"/>
                <a:gd name="T4" fmla="*/ 110 w 142"/>
                <a:gd name="T5" fmla="*/ 274 h 301"/>
                <a:gd name="T6" fmla="*/ 21 w 142"/>
                <a:gd name="T7" fmla="*/ 37 h 301"/>
                <a:gd name="T8" fmla="*/ 0 w 142"/>
                <a:gd name="T9" fmla="*/ 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1">
                  <a:moveTo>
                    <a:pt x="0" y="5"/>
                  </a:moveTo>
                  <a:cubicBezTo>
                    <a:pt x="0" y="5"/>
                    <a:pt x="142" y="0"/>
                    <a:pt x="142" y="275"/>
                  </a:cubicBezTo>
                  <a:cubicBezTo>
                    <a:pt x="142" y="275"/>
                    <a:pt x="133" y="301"/>
                    <a:pt x="110" y="274"/>
                  </a:cubicBezTo>
                  <a:cubicBezTo>
                    <a:pt x="110" y="274"/>
                    <a:pt x="120" y="77"/>
                    <a:pt x="21" y="37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2985964" y="3381392"/>
              <a:ext cx="54864" cy="56271"/>
            </a:xfrm>
            <a:custGeom>
              <a:avLst/>
              <a:gdLst>
                <a:gd name="T0" fmla="*/ 1 w 34"/>
                <a:gd name="T1" fmla="*/ 19 h 35"/>
                <a:gd name="T2" fmla="*/ 19 w 34"/>
                <a:gd name="T3" fmla="*/ 35 h 35"/>
                <a:gd name="T4" fmla="*/ 33 w 34"/>
                <a:gd name="T5" fmla="*/ 16 h 35"/>
                <a:gd name="T6" fmla="*/ 15 w 34"/>
                <a:gd name="T7" fmla="*/ 1 h 35"/>
                <a:gd name="T8" fmla="*/ 1 w 34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1" y="19"/>
                  </a:moveTo>
                  <a:cubicBezTo>
                    <a:pt x="2" y="29"/>
                    <a:pt x="10" y="35"/>
                    <a:pt x="19" y="35"/>
                  </a:cubicBezTo>
                  <a:cubicBezTo>
                    <a:pt x="27" y="34"/>
                    <a:pt x="34" y="25"/>
                    <a:pt x="33" y="16"/>
                  </a:cubicBezTo>
                  <a:cubicBezTo>
                    <a:pt x="32" y="7"/>
                    <a:pt x="24" y="0"/>
                    <a:pt x="15" y="1"/>
                  </a:cubicBezTo>
                  <a:cubicBezTo>
                    <a:pt x="7" y="2"/>
                    <a:pt x="0" y="10"/>
                    <a:pt x="1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2625833" y="2972024"/>
              <a:ext cx="77372" cy="47830"/>
            </a:xfrm>
            <a:custGeom>
              <a:avLst/>
              <a:gdLst>
                <a:gd name="T0" fmla="*/ 48 w 48"/>
                <a:gd name="T1" fmla="*/ 19 h 30"/>
                <a:gd name="T2" fmla="*/ 37 w 48"/>
                <a:gd name="T3" fmla="*/ 30 h 30"/>
                <a:gd name="T4" fmla="*/ 12 w 48"/>
                <a:gd name="T5" fmla="*/ 30 h 30"/>
                <a:gd name="T6" fmla="*/ 0 w 48"/>
                <a:gd name="T7" fmla="*/ 19 h 30"/>
                <a:gd name="T8" fmla="*/ 0 w 48"/>
                <a:gd name="T9" fmla="*/ 11 h 30"/>
                <a:gd name="T10" fmla="*/ 12 w 48"/>
                <a:gd name="T11" fmla="*/ 0 h 30"/>
                <a:gd name="T12" fmla="*/ 37 w 48"/>
                <a:gd name="T13" fmla="*/ 0 h 30"/>
                <a:gd name="T14" fmla="*/ 48 w 48"/>
                <a:gd name="T15" fmla="*/ 11 h 30"/>
                <a:gd name="T16" fmla="*/ 48 w 48"/>
                <a:gd name="T17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">
                  <a:moveTo>
                    <a:pt x="48" y="19"/>
                  </a:moveTo>
                  <a:cubicBezTo>
                    <a:pt x="48" y="25"/>
                    <a:pt x="43" y="30"/>
                    <a:pt x="37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6" y="30"/>
                    <a:pt x="0" y="25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8" y="5"/>
                    <a:pt x="48" y="11"/>
                  </a:cubicBezTo>
                  <a:lnTo>
                    <a:pt x="48" y="19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2621612" y="3019854"/>
              <a:ext cx="85813" cy="189913"/>
            </a:xfrm>
            <a:custGeom>
              <a:avLst/>
              <a:gdLst>
                <a:gd name="T0" fmla="*/ 19 w 61"/>
                <a:gd name="T1" fmla="*/ 0 h 135"/>
                <a:gd name="T2" fmla="*/ 0 w 61"/>
                <a:gd name="T3" fmla="*/ 99 h 135"/>
                <a:gd name="T4" fmla="*/ 31 w 61"/>
                <a:gd name="T5" fmla="*/ 135 h 135"/>
                <a:gd name="T6" fmla="*/ 61 w 61"/>
                <a:gd name="T7" fmla="*/ 99 h 135"/>
                <a:gd name="T8" fmla="*/ 42 w 61"/>
                <a:gd name="T9" fmla="*/ 0 h 135"/>
                <a:gd name="T10" fmla="*/ 19 w 61"/>
                <a:gd name="T1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35">
                  <a:moveTo>
                    <a:pt x="19" y="0"/>
                  </a:moveTo>
                  <a:lnTo>
                    <a:pt x="0" y="99"/>
                  </a:lnTo>
                  <a:lnTo>
                    <a:pt x="31" y="135"/>
                  </a:lnTo>
                  <a:lnTo>
                    <a:pt x="61" y="99"/>
                  </a:lnTo>
                  <a:lnTo>
                    <a:pt x="42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99"/>
            <p:cNvSpPr>
              <a:spLocks noChangeArrowheads="1"/>
            </p:cNvSpPr>
            <p:nvPr/>
          </p:nvSpPr>
          <p:spPr bwMode="auto">
            <a:xfrm>
              <a:off x="2441547" y="4308448"/>
              <a:ext cx="267285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100"/>
            <p:cNvSpPr>
              <a:spLocks noChangeArrowheads="1"/>
            </p:cNvSpPr>
            <p:nvPr/>
          </p:nvSpPr>
          <p:spPr bwMode="auto">
            <a:xfrm>
              <a:off x="2549867" y="4374566"/>
              <a:ext cx="181472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101"/>
            <p:cNvSpPr>
              <a:spLocks noChangeArrowheads="1"/>
            </p:cNvSpPr>
            <p:nvPr/>
          </p:nvSpPr>
          <p:spPr bwMode="auto">
            <a:xfrm>
              <a:off x="2758068" y="4312669"/>
              <a:ext cx="181472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102"/>
            <p:cNvSpPr>
              <a:spLocks noChangeArrowheads="1"/>
            </p:cNvSpPr>
            <p:nvPr/>
          </p:nvSpPr>
          <p:spPr bwMode="auto">
            <a:xfrm>
              <a:off x="2741187" y="4380193"/>
              <a:ext cx="180066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103"/>
            <p:cNvSpPr>
              <a:spLocks noChangeArrowheads="1"/>
            </p:cNvSpPr>
            <p:nvPr/>
          </p:nvSpPr>
          <p:spPr bwMode="auto">
            <a:xfrm>
              <a:off x="2462648" y="4458972"/>
              <a:ext cx="180066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104"/>
            <p:cNvSpPr>
              <a:spLocks noChangeArrowheads="1"/>
            </p:cNvSpPr>
            <p:nvPr/>
          </p:nvSpPr>
          <p:spPr bwMode="auto">
            <a:xfrm>
              <a:off x="2668035" y="4458972"/>
              <a:ext cx="181472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105"/>
            <p:cNvSpPr>
              <a:spLocks noChangeArrowheads="1"/>
            </p:cNvSpPr>
            <p:nvPr/>
          </p:nvSpPr>
          <p:spPr bwMode="auto">
            <a:xfrm>
              <a:off x="2476716" y="4539157"/>
              <a:ext cx="396707" cy="37983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7167580" y="2505846"/>
            <a:ext cx="886260" cy="2395717"/>
            <a:chOff x="6967102" y="2153288"/>
            <a:chExt cx="886260" cy="2395717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6969915" y="4053824"/>
              <a:ext cx="883447" cy="157557"/>
            </a:xfrm>
            <a:custGeom>
              <a:avLst/>
              <a:gdLst>
                <a:gd name="T0" fmla="*/ 547 w 547"/>
                <a:gd name="T1" fmla="*/ 49 h 98"/>
                <a:gd name="T2" fmla="*/ 497 w 547"/>
                <a:gd name="T3" fmla="*/ 98 h 98"/>
                <a:gd name="T4" fmla="*/ 50 w 547"/>
                <a:gd name="T5" fmla="*/ 98 h 98"/>
                <a:gd name="T6" fmla="*/ 0 w 547"/>
                <a:gd name="T7" fmla="*/ 49 h 98"/>
                <a:gd name="T8" fmla="*/ 50 w 547"/>
                <a:gd name="T9" fmla="*/ 0 h 98"/>
                <a:gd name="T10" fmla="*/ 497 w 547"/>
                <a:gd name="T11" fmla="*/ 0 h 98"/>
                <a:gd name="T12" fmla="*/ 547 w 547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7" h="98">
                  <a:moveTo>
                    <a:pt x="547" y="49"/>
                  </a:moveTo>
                  <a:cubicBezTo>
                    <a:pt x="547" y="76"/>
                    <a:pt x="525" y="98"/>
                    <a:pt x="497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50" y="0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525" y="0"/>
                    <a:pt x="547" y="22"/>
                    <a:pt x="547" y="49"/>
                  </a:cubicBezTo>
                  <a:close/>
                </a:path>
              </a:pathLst>
            </a:cu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/>
            </p:cNvSpPr>
            <p:nvPr/>
          </p:nvSpPr>
          <p:spPr bwMode="auto">
            <a:xfrm>
              <a:off x="7237200" y="3192886"/>
              <a:ext cx="120982" cy="859532"/>
            </a:xfrm>
            <a:custGeom>
              <a:avLst/>
              <a:gdLst>
                <a:gd name="T0" fmla="*/ 75 w 75"/>
                <a:gd name="T1" fmla="*/ 486 h 532"/>
                <a:gd name="T2" fmla="*/ 38 w 75"/>
                <a:gd name="T3" fmla="*/ 532 h 532"/>
                <a:gd name="T4" fmla="*/ 0 w 75"/>
                <a:gd name="T5" fmla="*/ 486 h 532"/>
                <a:gd name="T6" fmla="*/ 0 w 75"/>
                <a:gd name="T7" fmla="*/ 46 h 532"/>
                <a:gd name="T8" fmla="*/ 38 w 75"/>
                <a:gd name="T9" fmla="*/ 0 h 532"/>
                <a:gd name="T10" fmla="*/ 75 w 75"/>
                <a:gd name="T11" fmla="*/ 46 h 532"/>
                <a:gd name="T12" fmla="*/ 75 w 75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532">
                  <a:moveTo>
                    <a:pt x="75" y="486"/>
                  </a:moveTo>
                  <a:cubicBezTo>
                    <a:pt x="75" y="512"/>
                    <a:pt x="58" y="532"/>
                    <a:pt x="38" y="532"/>
                  </a:cubicBezTo>
                  <a:cubicBezTo>
                    <a:pt x="17" y="532"/>
                    <a:pt x="0" y="512"/>
                    <a:pt x="0" y="48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17" y="0"/>
                    <a:pt x="38" y="0"/>
                  </a:cubicBezTo>
                  <a:cubicBezTo>
                    <a:pt x="58" y="0"/>
                    <a:pt x="75" y="21"/>
                    <a:pt x="75" y="46"/>
                  </a:cubicBezTo>
                  <a:lnTo>
                    <a:pt x="75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/>
            </p:cNvSpPr>
            <p:nvPr/>
          </p:nvSpPr>
          <p:spPr bwMode="auto">
            <a:xfrm>
              <a:off x="7456655" y="3192886"/>
              <a:ext cx="119575" cy="859532"/>
            </a:xfrm>
            <a:custGeom>
              <a:avLst/>
              <a:gdLst>
                <a:gd name="T0" fmla="*/ 74 w 74"/>
                <a:gd name="T1" fmla="*/ 486 h 532"/>
                <a:gd name="T2" fmla="*/ 37 w 74"/>
                <a:gd name="T3" fmla="*/ 532 h 532"/>
                <a:gd name="T4" fmla="*/ 0 w 74"/>
                <a:gd name="T5" fmla="*/ 486 h 532"/>
                <a:gd name="T6" fmla="*/ 0 w 74"/>
                <a:gd name="T7" fmla="*/ 46 h 532"/>
                <a:gd name="T8" fmla="*/ 37 w 74"/>
                <a:gd name="T9" fmla="*/ 0 h 532"/>
                <a:gd name="T10" fmla="*/ 74 w 74"/>
                <a:gd name="T11" fmla="*/ 46 h 532"/>
                <a:gd name="T12" fmla="*/ 74 w 74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532">
                  <a:moveTo>
                    <a:pt x="74" y="486"/>
                  </a:moveTo>
                  <a:cubicBezTo>
                    <a:pt x="74" y="512"/>
                    <a:pt x="58" y="532"/>
                    <a:pt x="37" y="532"/>
                  </a:cubicBezTo>
                  <a:cubicBezTo>
                    <a:pt x="17" y="532"/>
                    <a:pt x="0" y="512"/>
                    <a:pt x="0" y="48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1"/>
                    <a:pt x="17" y="0"/>
                    <a:pt x="37" y="0"/>
                  </a:cubicBezTo>
                  <a:cubicBezTo>
                    <a:pt x="58" y="0"/>
                    <a:pt x="74" y="21"/>
                    <a:pt x="74" y="46"/>
                  </a:cubicBezTo>
                  <a:lnTo>
                    <a:pt x="74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/>
            </p:cNvSpPr>
            <p:nvPr/>
          </p:nvSpPr>
          <p:spPr bwMode="auto">
            <a:xfrm>
              <a:off x="7224539" y="2889025"/>
              <a:ext cx="365758" cy="334810"/>
            </a:xfrm>
            <a:custGeom>
              <a:avLst/>
              <a:gdLst>
                <a:gd name="T0" fmla="*/ 227 w 227"/>
                <a:gd name="T1" fmla="*/ 207 h 207"/>
                <a:gd name="T2" fmla="*/ 227 w 227"/>
                <a:gd name="T3" fmla="*/ 207 h 207"/>
                <a:gd name="T4" fmla="*/ 227 w 227"/>
                <a:gd name="T5" fmla="*/ 80 h 207"/>
                <a:gd name="T6" fmla="*/ 114 w 227"/>
                <a:gd name="T7" fmla="*/ 0 h 207"/>
                <a:gd name="T8" fmla="*/ 0 w 227"/>
                <a:gd name="T9" fmla="*/ 80 h 207"/>
                <a:gd name="T10" fmla="*/ 0 w 227"/>
                <a:gd name="T11" fmla="*/ 207 h 207"/>
                <a:gd name="T12" fmla="*/ 0 w 227"/>
                <a:gd name="T13" fmla="*/ 207 h 207"/>
                <a:gd name="T14" fmla="*/ 227 w 227"/>
                <a:gd name="T1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07">
                  <a:moveTo>
                    <a:pt x="227" y="207"/>
                  </a:moveTo>
                  <a:cubicBezTo>
                    <a:pt x="227" y="207"/>
                    <a:pt x="227" y="207"/>
                    <a:pt x="227" y="207"/>
                  </a:cubicBezTo>
                  <a:cubicBezTo>
                    <a:pt x="227" y="80"/>
                    <a:pt x="227" y="80"/>
                    <a:pt x="227" y="80"/>
                  </a:cubicBezTo>
                  <a:cubicBezTo>
                    <a:pt x="227" y="36"/>
                    <a:pt x="176" y="0"/>
                    <a:pt x="114" y="0"/>
                  </a:cubicBezTo>
                  <a:cubicBezTo>
                    <a:pt x="51" y="0"/>
                    <a:pt x="0" y="36"/>
                    <a:pt x="0" y="80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07"/>
                    <a:pt x="0" y="207"/>
                    <a:pt x="0" y="207"/>
                  </a:cubicBezTo>
                  <a:lnTo>
                    <a:pt x="227" y="207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auto">
            <a:xfrm>
              <a:off x="6967102" y="2153288"/>
              <a:ext cx="883447" cy="882040"/>
            </a:xfrm>
            <a:prstGeom prst="ellipse">
              <a:avLst/>
            </a:pr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/>
            </p:cNvSpPr>
            <p:nvPr/>
          </p:nvSpPr>
          <p:spPr bwMode="auto">
            <a:xfrm>
              <a:off x="7221726" y="3112700"/>
              <a:ext cx="369979" cy="220862"/>
            </a:xfrm>
            <a:custGeom>
              <a:avLst/>
              <a:gdLst>
                <a:gd name="T0" fmla="*/ 5 w 229"/>
                <a:gd name="T1" fmla="*/ 0 h 137"/>
                <a:gd name="T2" fmla="*/ 0 w 229"/>
                <a:gd name="T3" fmla="*/ 49 h 137"/>
                <a:gd name="T4" fmla="*/ 48 w 229"/>
                <a:gd name="T5" fmla="*/ 137 h 137"/>
                <a:gd name="T6" fmla="*/ 181 w 229"/>
                <a:gd name="T7" fmla="*/ 137 h 137"/>
                <a:gd name="T8" fmla="*/ 229 w 229"/>
                <a:gd name="T9" fmla="*/ 49 h 137"/>
                <a:gd name="T10" fmla="*/ 223 w 229"/>
                <a:gd name="T11" fmla="*/ 0 h 137"/>
                <a:gd name="T12" fmla="*/ 5 w 22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37">
                  <a:moveTo>
                    <a:pt x="5" y="0"/>
                  </a:moveTo>
                  <a:cubicBezTo>
                    <a:pt x="0" y="14"/>
                    <a:pt x="0" y="31"/>
                    <a:pt x="0" y="49"/>
                  </a:cubicBezTo>
                  <a:cubicBezTo>
                    <a:pt x="0" y="98"/>
                    <a:pt x="22" y="137"/>
                    <a:pt x="48" y="137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207" y="137"/>
                    <a:pt x="229" y="98"/>
                    <a:pt x="229" y="49"/>
                  </a:cubicBezTo>
                  <a:cubicBezTo>
                    <a:pt x="229" y="31"/>
                    <a:pt x="228" y="14"/>
                    <a:pt x="223" y="0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/>
            </p:cNvSpPr>
            <p:nvPr/>
          </p:nvSpPr>
          <p:spPr bwMode="auto">
            <a:xfrm>
              <a:off x="7045880" y="2976244"/>
              <a:ext cx="230709" cy="488147"/>
            </a:xfrm>
            <a:custGeom>
              <a:avLst/>
              <a:gdLst>
                <a:gd name="T0" fmla="*/ 143 w 143"/>
                <a:gd name="T1" fmla="*/ 5 h 302"/>
                <a:gd name="T2" fmla="*/ 0 w 143"/>
                <a:gd name="T3" fmla="*/ 276 h 302"/>
                <a:gd name="T4" fmla="*/ 32 w 143"/>
                <a:gd name="T5" fmla="*/ 275 h 302"/>
                <a:gd name="T6" fmla="*/ 121 w 143"/>
                <a:gd name="T7" fmla="*/ 38 h 302"/>
                <a:gd name="T8" fmla="*/ 143 w 143"/>
                <a:gd name="T9" fmla="*/ 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302">
                  <a:moveTo>
                    <a:pt x="143" y="5"/>
                  </a:moveTo>
                  <a:cubicBezTo>
                    <a:pt x="143" y="5"/>
                    <a:pt x="0" y="0"/>
                    <a:pt x="0" y="276"/>
                  </a:cubicBezTo>
                  <a:cubicBezTo>
                    <a:pt x="0" y="276"/>
                    <a:pt x="9" y="302"/>
                    <a:pt x="32" y="275"/>
                  </a:cubicBezTo>
                  <a:cubicBezTo>
                    <a:pt x="32" y="275"/>
                    <a:pt x="22" y="77"/>
                    <a:pt x="121" y="38"/>
                  </a:cubicBezTo>
                  <a:lnTo>
                    <a:pt x="143" y="5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/>
            </p:cNvSpPr>
            <p:nvPr/>
          </p:nvSpPr>
          <p:spPr bwMode="auto">
            <a:xfrm>
              <a:off x="7044474" y="3389832"/>
              <a:ext cx="54864" cy="56271"/>
            </a:xfrm>
            <a:custGeom>
              <a:avLst/>
              <a:gdLst>
                <a:gd name="T0" fmla="*/ 33 w 34"/>
                <a:gd name="T1" fmla="*/ 19 h 35"/>
                <a:gd name="T2" fmla="*/ 16 w 34"/>
                <a:gd name="T3" fmla="*/ 34 h 35"/>
                <a:gd name="T4" fmla="*/ 1 w 34"/>
                <a:gd name="T5" fmla="*/ 16 h 35"/>
                <a:gd name="T6" fmla="*/ 19 w 34"/>
                <a:gd name="T7" fmla="*/ 0 h 35"/>
                <a:gd name="T8" fmla="*/ 33 w 34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3" y="19"/>
                  </a:moveTo>
                  <a:cubicBezTo>
                    <a:pt x="32" y="28"/>
                    <a:pt x="24" y="35"/>
                    <a:pt x="16" y="34"/>
                  </a:cubicBezTo>
                  <a:cubicBezTo>
                    <a:pt x="7" y="33"/>
                    <a:pt x="0" y="25"/>
                    <a:pt x="1" y="16"/>
                  </a:cubicBezTo>
                  <a:cubicBezTo>
                    <a:pt x="2" y="6"/>
                    <a:pt x="10" y="0"/>
                    <a:pt x="19" y="0"/>
                  </a:cubicBezTo>
                  <a:cubicBezTo>
                    <a:pt x="28" y="1"/>
                    <a:pt x="34" y="10"/>
                    <a:pt x="33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0"/>
            <p:cNvSpPr>
              <a:spLocks/>
            </p:cNvSpPr>
            <p:nvPr/>
          </p:nvSpPr>
          <p:spPr bwMode="auto">
            <a:xfrm>
              <a:off x="7556535" y="2983278"/>
              <a:ext cx="229302" cy="486740"/>
            </a:xfrm>
            <a:custGeom>
              <a:avLst/>
              <a:gdLst>
                <a:gd name="T0" fmla="*/ 0 w 142"/>
                <a:gd name="T1" fmla="*/ 5 h 302"/>
                <a:gd name="T2" fmla="*/ 142 w 142"/>
                <a:gd name="T3" fmla="*/ 276 h 302"/>
                <a:gd name="T4" fmla="*/ 110 w 142"/>
                <a:gd name="T5" fmla="*/ 275 h 302"/>
                <a:gd name="T6" fmla="*/ 22 w 142"/>
                <a:gd name="T7" fmla="*/ 38 h 302"/>
                <a:gd name="T8" fmla="*/ 0 w 142"/>
                <a:gd name="T9" fmla="*/ 5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2">
                  <a:moveTo>
                    <a:pt x="0" y="5"/>
                  </a:moveTo>
                  <a:cubicBezTo>
                    <a:pt x="0" y="5"/>
                    <a:pt x="142" y="0"/>
                    <a:pt x="142" y="276"/>
                  </a:cubicBezTo>
                  <a:cubicBezTo>
                    <a:pt x="142" y="276"/>
                    <a:pt x="133" y="302"/>
                    <a:pt x="110" y="275"/>
                  </a:cubicBezTo>
                  <a:cubicBezTo>
                    <a:pt x="110" y="275"/>
                    <a:pt x="121" y="77"/>
                    <a:pt x="22" y="38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51"/>
            <p:cNvSpPr>
              <a:spLocks/>
            </p:cNvSpPr>
            <p:nvPr/>
          </p:nvSpPr>
          <p:spPr bwMode="auto">
            <a:xfrm>
              <a:off x="7732380" y="3396866"/>
              <a:ext cx="54864" cy="56271"/>
            </a:xfrm>
            <a:custGeom>
              <a:avLst/>
              <a:gdLst>
                <a:gd name="T0" fmla="*/ 1 w 34"/>
                <a:gd name="T1" fmla="*/ 19 h 35"/>
                <a:gd name="T2" fmla="*/ 19 w 34"/>
                <a:gd name="T3" fmla="*/ 34 h 35"/>
                <a:gd name="T4" fmla="*/ 33 w 34"/>
                <a:gd name="T5" fmla="*/ 16 h 35"/>
                <a:gd name="T6" fmla="*/ 16 w 34"/>
                <a:gd name="T7" fmla="*/ 0 h 35"/>
                <a:gd name="T8" fmla="*/ 1 w 34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1" y="19"/>
                  </a:moveTo>
                  <a:cubicBezTo>
                    <a:pt x="2" y="28"/>
                    <a:pt x="10" y="35"/>
                    <a:pt x="19" y="34"/>
                  </a:cubicBezTo>
                  <a:cubicBezTo>
                    <a:pt x="28" y="33"/>
                    <a:pt x="34" y="25"/>
                    <a:pt x="33" y="16"/>
                  </a:cubicBezTo>
                  <a:cubicBezTo>
                    <a:pt x="32" y="6"/>
                    <a:pt x="24" y="0"/>
                    <a:pt x="16" y="0"/>
                  </a:cubicBezTo>
                  <a:cubicBezTo>
                    <a:pt x="7" y="1"/>
                    <a:pt x="0" y="9"/>
                    <a:pt x="1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/>
            </p:cNvSpPr>
            <p:nvPr/>
          </p:nvSpPr>
          <p:spPr bwMode="auto">
            <a:xfrm>
              <a:off x="7373656" y="2984685"/>
              <a:ext cx="75965" cy="50643"/>
            </a:xfrm>
            <a:custGeom>
              <a:avLst/>
              <a:gdLst>
                <a:gd name="T0" fmla="*/ 47 w 47"/>
                <a:gd name="T1" fmla="*/ 20 h 31"/>
                <a:gd name="T2" fmla="*/ 36 w 47"/>
                <a:gd name="T3" fmla="*/ 31 h 31"/>
                <a:gd name="T4" fmla="*/ 11 w 47"/>
                <a:gd name="T5" fmla="*/ 31 h 31"/>
                <a:gd name="T6" fmla="*/ 0 w 47"/>
                <a:gd name="T7" fmla="*/ 20 h 31"/>
                <a:gd name="T8" fmla="*/ 0 w 47"/>
                <a:gd name="T9" fmla="*/ 12 h 31"/>
                <a:gd name="T10" fmla="*/ 11 w 47"/>
                <a:gd name="T11" fmla="*/ 0 h 31"/>
                <a:gd name="T12" fmla="*/ 36 w 47"/>
                <a:gd name="T13" fmla="*/ 0 h 31"/>
                <a:gd name="T14" fmla="*/ 47 w 47"/>
                <a:gd name="T15" fmla="*/ 12 h 31"/>
                <a:gd name="T16" fmla="*/ 47 w 47"/>
                <a:gd name="T17" fmla="*/ 2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1">
                  <a:moveTo>
                    <a:pt x="47" y="20"/>
                  </a:moveTo>
                  <a:cubicBezTo>
                    <a:pt x="47" y="26"/>
                    <a:pt x="42" y="31"/>
                    <a:pt x="36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5" y="31"/>
                    <a:pt x="0" y="26"/>
                    <a:pt x="0" y="2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2" y="0"/>
                    <a:pt x="47" y="6"/>
                    <a:pt x="47" y="12"/>
                  </a:cubicBezTo>
                  <a:lnTo>
                    <a:pt x="47" y="20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/>
            </p:cNvSpPr>
            <p:nvPr/>
          </p:nvSpPr>
          <p:spPr bwMode="auto">
            <a:xfrm>
              <a:off x="7368029" y="3035328"/>
              <a:ext cx="85813" cy="187099"/>
            </a:xfrm>
            <a:custGeom>
              <a:avLst/>
              <a:gdLst>
                <a:gd name="T0" fmla="*/ 19 w 61"/>
                <a:gd name="T1" fmla="*/ 0 h 133"/>
                <a:gd name="T2" fmla="*/ 0 w 61"/>
                <a:gd name="T3" fmla="*/ 97 h 133"/>
                <a:gd name="T4" fmla="*/ 31 w 61"/>
                <a:gd name="T5" fmla="*/ 133 h 133"/>
                <a:gd name="T6" fmla="*/ 61 w 61"/>
                <a:gd name="T7" fmla="*/ 97 h 133"/>
                <a:gd name="T8" fmla="*/ 42 w 61"/>
                <a:gd name="T9" fmla="*/ 0 h 133"/>
                <a:gd name="T10" fmla="*/ 19 w 61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133">
                  <a:moveTo>
                    <a:pt x="19" y="0"/>
                  </a:moveTo>
                  <a:lnTo>
                    <a:pt x="0" y="97"/>
                  </a:lnTo>
                  <a:lnTo>
                    <a:pt x="31" y="133"/>
                  </a:lnTo>
                  <a:lnTo>
                    <a:pt x="61" y="97"/>
                  </a:lnTo>
                  <a:lnTo>
                    <a:pt x="42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94"/>
            <p:cNvSpPr>
              <a:spLocks noChangeArrowheads="1"/>
            </p:cNvSpPr>
            <p:nvPr/>
          </p:nvSpPr>
          <p:spPr bwMode="auto">
            <a:xfrm>
              <a:off x="7086676" y="4297194"/>
              <a:ext cx="369979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95"/>
            <p:cNvSpPr>
              <a:spLocks noChangeArrowheads="1"/>
            </p:cNvSpPr>
            <p:nvPr/>
          </p:nvSpPr>
          <p:spPr bwMode="auto">
            <a:xfrm>
              <a:off x="7097931" y="4381600"/>
              <a:ext cx="156151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96"/>
            <p:cNvSpPr>
              <a:spLocks noChangeArrowheads="1"/>
            </p:cNvSpPr>
            <p:nvPr/>
          </p:nvSpPr>
          <p:spPr bwMode="auto">
            <a:xfrm>
              <a:off x="7297691" y="4381600"/>
              <a:ext cx="157557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97"/>
            <p:cNvSpPr>
              <a:spLocks noChangeArrowheads="1"/>
            </p:cNvSpPr>
            <p:nvPr/>
          </p:nvSpPr>
          <p:spPr bwMode="auto">
            <a:xfrm>
              <a:off x="7515739" y="4381600"/>
              <a:ext cx="157557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98"/>
            <p:cNvSpPr>
              <a:spLocks noChangeArrowheads="1"/>
            </p:cNvSpPr>
            <p:nvPr/>
          </p:nvSpPr>
          <p:spPr bwMode="auto">
            <a:xfrm>
              <a:off x="7515739" y="4297194"/>
              <a:ext cx="157557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110"/>
            <p:cNvSpPr>
              <a:spLocks noChangeArrowheads="1"/>
            </p:cNvSpPr>
            <p:nvPr/>
          </p:nvSpPr>
          <p:spPr bwMode="auto">
            <a:xfrm>
              <a:off x="7147167" y="4512429"/>
              <a:ext cx="309488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111"/>
            <p:cNvSpPr>
              <a:spLocks noChangeArrowheads="1"/>
            </p:cNvSpPr>
            <p:nvPr/>
          </p:nvSpPr>
          <p:spPr bwMode="auto">
            <a:xfrm>
              <a:off x="7421486" y="4446311"/>
              <a:ext cx="310895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112"/>
            <p:cNvSpPr>
              <a:spLocks noChangeArrowheads="1"/>
            </p:cNvSpPr>
            <p:nvPr/>
          </p:nvSpPr>
          <p:spPr bwMode="auto">
            <a:xfrm>
              <a:off x="7164048" y="4446311"/>
              <a:ext cx="181472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3512811" y="2497405"/>
            <a:ext cx="884853" cy="2412599"/>
            <a:chOff x="3312333" y="2144847"/>
            <a:chExt cx="884853" cy="2412599"/>
          </a:xfrm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315146" y="4043977"/>
              <a:ext cx="882040" cy="158964"/>
            </a:xfrm>
            <a:custGeom>
              <a:avLst/>
              <a:gdLst>
                <a:gd name="T0" fmla="*/ 546 w 546"/>
                <a:gd name="T1" fmla="*/ 50 h 99"/>
                <a:gd name="T2" fmla="*/ 497 w 546"/>
                <a:gd name="T3" fmla="*/ 99 h 99"/>
                <a:gd name="T4" fmla="*/ 49 w 546"/>
                <a:gd name="T5" fmla="*/ 99 h 99"/>
                <a:gd name="T6" fmla="*/ 0 w 546"/>
                <a:gd name="T7" fmla="*/ 50 h 99"/>
                <a:gd name="T8" fmla="*/ 49 w 546"/>
                <a:gd name="T9" fmla="*/ 0 h 99"/>
                <a:gd name="T10" fmla="*/ 497 w 546"/>
                <a:gd name="T11" fmla="*/ 0 h 99"/>
                <a:gd name="T12" fmla="*/ 546 w 546"/>
                <a:gd name="T13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6" h="99">
                  <a:moveTo>
                    <a:pt x="546" y="50"/>
                  </a:moveTo>
                  <a:cubicBezTo>
                    <a:pt x="546" y="77"/>
                    <a:pt x="524" y="99"/>
                    <a:pt x="497" y="99"/>
                  </a:cubicBezTo>
                  <a:cubicBezTo>
                    <a:pt x="49" y="99"/>
                    <a:pt x="49" y="99"/>
                    <a:pt x="49" y="99"/>
                  </a:cubicBez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524" y="0"/>
                    <a:pt x="546" y="23"/>
                    <a:pt x="546" y="50"/>
                  </a:cubicBezTo>
                  <a:close/>
                </a:path>
              </a:pathLst>
            </a:cu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3579618" y="3184445"/>
              <a:ext cx="123795" cy="859532"/>
            </a:xfrm>
            <a:custGeom>
              <a:avLst/>
              <a:gdLst>
                <a:gd name="T0" fmla="*/ 76 w 76"/>
                <a:gd name="T1" fmla="*/ 486 h 532"/>
                <a:gd name="T2" fmla="*/ 38 w 76"/>
                <a:gd name="T3" fmla="*/ 532 h 532"/>
                <a:gd name="T4" fmla="*/ 0 w 76"/>
                <a:gd name="T5" fmla="*/ 486 h 532"/>
                <a:gd name="T6" fmla="*/ 0 w 76"/>
                <a:gd name="T7" fmla="*/ 47 h 532"/>
                <a:gd name="T8" fmla="*/ 38 w 76"/>
                <a:gd name="T9" fmla="*/ 0 h 532"/>
                <a:gd name="T10" fmla="*/ 76 w 76"/>
                <a:gd name="T11" fmla="*/ 47 h 532"/>
                <a:gd name="T12" fmla="*/ 76 w 76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532">
                  <a:moveTo>
                    <a:pt x="76" y="486"/>
                  </a:moveTo>
                  <a:cubicBezTo>
                    <a:pt x="76" y="512"/>
                    <a:pt x="59" y="532"/>
                    <a:pt x="38" y="532"/>
                  </a:cubicBezTo>
                  <a:cubicBezTo>
                    <a:pt x="17" y="532"/>
                    <a:pt x="0" y="512"/>
                    <a:pt x="0" y="48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17" y="0"/>
                    <a:pt x="38" y="0"/>
                  </a:cubicBezTo>
                  <a:cubicBezTo>
                    <a:pt x="59" y="0"/>
                    <a:pt x="76" y="21"/>
                    <a:pt x="76" y="47"/>
                  </a:cubicBezTo>
                  <a:lnTo>
                    <a:pt x="76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3801886" y="3184445"/>
              <a:ext cx="119575" cy="859532"/>
            </a:xfrm>
            <a:custGeom>
              <a:avLst/>
              <a:gdLst>
                <a:gd name="T0" fmla="*/ 74 w 74"/>
                <a:gd name="T1" fmla="*/ 486 h 532"/>
                <a:gd name="T2" fmla="*/ 37 w 74"/>
                <a:gd name="T3" fmla="*/ 532 h 532"/>
                <a:gd name="T4" fmla="*/ 0 w 74"/>
                <a:gd name="T5" fmla="*/ 486 h 532"/>
                <a:gd name="T6" fmla="*/ 0 w 74"/>
                <a:gd name="T7" fmla="*/ 47 h 532"/>
                <a:gd name="T8" fmla="*/ 37 w 74"/>
                <a:gd name="T9" fmla="*/ 0 h 532"/>
                <a:gd name="T10" fmla="*/ 74 w 74"/>
                <a:gd name="T11" fmla="*/ 47 h 532"/>
                <a:gd name="T12" fmla="*/ 74 w 74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532">
                  <a:moveTo>
                    <a:pt x="74" y="486"/>
                  </a:moveTo>
                  <a:cubicBezTo>
                    <a:pt x="74" y="512"/>
                    <a:pt x="57" y="532"/>
                    <a:pt x="37" y="532"/>
                  </a:cubicBezTo>
                  <a:cubicBezTo>
                    <a:pt x="16" y="532"/>
                    <a:pt x="0" y="512"/>
                    <a:pt x="0" y="48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16" y="0"/>
                    <a:pt x="37" y="0"/>
                  </a:cubicBezTo>
                  <a:cubicBezTo>
                    <a:pt x="57" y="0"/>
                    <a:pt x="74" y="21"/>
                    <a:pt x="74" y="47"/>
                  </a:cubicBezTo>
                  <a:lnTo>
                    <a:pt x="74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3566957" y="2881991"/>
              <a:ext cx="368572" cy="333403"/>
            </a:xfrm>
            <a:custGeom>
              <a:avLst/>
              <a:gdLst>
                <a:gd name="T0" fmla="*/ 228 w 228"/>
                <a:gd name="T1" fmla="*/ 207 h 207"/>
                <a:gd name="T2" fmla="*/ 228 w 228"/>
                <a:gd name="T3" fmla="*/ 207 h 207"/>
                <a:gd name="T4" fmla="*/ 228 w 228"/>
                <a:gd name="T5" fmla="*/ 80 h 207"/>
                <a:gd name="T6" fmla="*/ 114 w 228"/>
                <a:gd name="T7" fmla="*/ 0 h 207"/>
                <a:gd name="T8" fmla="*/ 0 w 228"/>
                <a:gd name="T9" fmla="*/ 80 h 207"/>
                <a:gd name="T10" fmla="*/ 0 w 228"/>
                <a:gd name="T11" fmla="*/ 207 h 207"/>
                <a:gd name="T12" fmla="*/ 0 w 228"/>
                <a:gd name="T13" fmla="*/ 207 h 207"/>
                <a:gd name="T14" fmla="*/ 228 w 228"/>
                <a:gd name="T1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207">
                  <a:moveTo>
                    <a:pt x="228" y="207"/>
                  </a:moveTo>
                  <a:cubicBezTo>
                    <a:pt x="228" y="207"/>
                    <a:pt x="228" y="207"/>
                    <a:pt x="228" y="207"/>
                  </a:cubicBezTo>
                  <a:cubicBezTo>
                    <a:pt x="228" y="80"/>
                    <a:pt x="228" y="80"/>
                    <a:pt x="228" y="80"/>
                  </a:cubicBezTo>
                  <a:cubicBezTo>
                    <a:pt x="228" y="36"/>
                    <a:pt x="177" y="0"/>
                    <a:pt x="114" y="0"/>
                  </a:cubicBezTo>
                  <a:cubicBezTo>
                    <a:pt x="51" y="0"/>
                    <a:pt x="0" y="36"/>
                    <a:pt x="0" y="80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07"/>
                    <a:pt x="0" y="207"/>
                    <a:pt x="0" y="207"/>
                  </a:cubicBezTo>
                  <a:lnTo>
                    <a:pt x="228" y="207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12333" y="2144847"/>
              <a:ext cx="882040" cy="882040"/>
            </a:xfrm>
            <a:prstGeom prst="ellipse">
              <a:avLst/>
            </a:pr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65550" y="3104260"/>
              <a:ext cx="369979" cy="220862"/>
            </a:xfrm>
            <a:custGeom>
              <a:avLst/>
              <a:gdLst>
                <a:gd name="T0" fmla="*/ 6 w 229"/>
                <a:gd name="T1" fmla="*/ 0 h 137"/>
                <a:gd name="T2" fmla="*/ 1 w 229"/>
                <a:gd name="T3" fmla="*/ 50 h 137"/>
                <a:gd name="T4" fmla="*/ 48 w 229"/>
                <a:gd name="T5" fmla="*/ 137 h 137"/>
                <a:gd name="T6" fmla="*/ 182 w 229"/>
                <a:gd name="T7" fmla="*/ 137 h 137"/>
                <a:gd name="T8" fmla="*/ 229 w 229"/>
                <a:gd name="T9" fmla="*/ 50 h 137"/>
                <a:gd name="T10" fmla="*/ 224 w 229"/>
                <a:gd name="T11" fmla="*/ 0 h 137"/>
                <a:gd name="T12" fmla="*/ 6 w 22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37">
                  <a:moveTo>
                    <a:pt x="6" y="0"/>
                  </a:moveTo>
                  <a:cubicBezTo>
                    <a:pt x="0" y="14"/>
                    <a:pt x="1" y="31"/>
                    <a:pt x="1" y="50"/>
                  </a:cubicBezTo>
                  <a:cubicBezTo>
                    <a:pt x="1" y="98"/>
                    <a:pt x="22" y="137"/>
                    <a:pt x="48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208" y="137"/>
                    <a:pt x="229" y="98"/>
                    <a:pt x="229" y="50"/>
                  </a:cubicBezTo>
                  <a:cubicBezTo>
                    <a:pt x="229" y="31"/>
                    <a:pt x="229" y="14"/>
                    <a:pt x="224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391111" y="2969210"/>
              <a:ext cx="229302" cy="486740"/>
            </a:xfrm>
            <a:custGeom>
              <a:avLst/>
              <a:gdLst>
                <a:gd name="T0" fmla="*/ 142 w 142"/>
                <a:gd name="T1" fmla="*/ 6 h 302"/>
                <a:gd name="T2" fmla="*/ 0 w 142"/>
                <a:gd name="T3" fmla="*/ 276 h 302"/>
                <a:gd name="T4" fmla="*/ 32 w 142"/>
                <a:gd name="T5" fmla="*/ 275 h 302"/>
                <a:gd name="T6" fmla="*/ 120 w 142"/>
                <a:gd name="T7" fmla="*/ 38 h 302"/>
                <a:gd name="T8" fmla="*/ 142 w 142"/>
                <a:gd name="T9" fmla="*/ 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2">
                  <a:moveTo>
                    <a:pt x="142" y="6"/>
                  </a:moveTo>
                  <a:cubicBezTo>
                    <a:pt x="142" y="6"/>
                    <a:pt x="0" y="0"/>
                    <a:pt x="0" y="276"/>
                  </a:cubicBezTo>
                  <a:cubicBezTo>
                    <a:pt x="0" y="276"/>
                    <a:pt x="9" y="302"/>
                    <a:pt x="32" y="275"/>
                  </a:cubicBezTo>
                  <a:cubicBezTo>
                    <a:pt x="32" y="275"/>
                    <a:pt x="21" y="78"/>
                    <a:pt x="120" y="38"/>
                  </a:cubicBezTo>
                  <a:lnTo>
                    <a:pt x="142" y="6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389705" y="3381392"/>
              <a:ext cx="54864" cy="56271"/>
            </a:xfrm>
            <a:custGeom>
              <a:avLst/>
              <a:gdLst>
                <a:gd name="T0" fmla="*/ 33 w 34"/>
                <a:gd name="T1" fmla="*/ 19 h 35"/>
                <a:gd name="T2" fmla="*/ 15 w 34"/>
                <a:gd name="T3" fmla="*/ 34 h 35"/>
                <a:gd name="T4" fmla="*/ 1 w 34"/>
                <a:gd name="T5" fmla="*/ 16 h 35"/>
                <a:gd name="T6" fmla="*/ 18 w 34"/>
                <a:gd name="T7" fmla="*/ 1 h 35"/>
                <a:gd name="T8" fmla="*/ 33 w 34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33" y="19"/>
                  </a:moveTo>
                  <a:cubicBezTo>
                    <a:pt x="32" y="28"/>
                    <a:pt x="24" y="35"/>
                    <a:pt x="15" y="34"/>
                  </a:cubicBezTo>
                  <a:cubicBezTo>
                    <a:pt x="6" y="34"/>
                    <a:pt x="0" y="25"/>
                    <a:pt x="1" y="16"/>
                  </a:cubicBezTo>
                  <a:cubicBezTo>
                    <a:pt x="2" y="7"/>
                    <a:pt x="10" y="0"/>
                    <a:pt x="18" y="1"/>
                  </a:cubicBezTo>
                  <a:cubicBezTo>
                    <a:pt x="27" y="1"/>
                    <a:pt x="34" y="10"/>
                    <a:pt x="33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900359" y="2974837"/>
              <a:ext cx="230709" cy="488147"/>
            </a:xfrm>
            <a:custGeom>
              <a:avLst/>
              <a:gdLst>
                <a:gd name="T0" fmla="*/ 0 w 143"/>
                <a:gd name="T1" fmla="*/ 6 h 302"/>
                <a:gd name="T2" fmla="*/ 143 w 143"/>
                <a:gd name="T3" fmla="*/ 276 h 302"/>
                <a:gd name="T4" fmla="*/ 111 w 143"/>
                <a:gd name="T5" fmla="*/ 275 h 302"/>
                <a:gd name="T6" fmla="*/ 22 w 143"/>
                <a:gd name="T7" fmla="*/ 38 h 302"/>
                <a:gd name="T8" fmla="*/ 0 w 143"/>
                <a:gd name="T9" fmla="*/ 6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302">
                  <a:moveTo>
                    <a:pt x="0" y="6"/>
                  </a:moveTo>
                  <a:cubicBezTo>
                    <a:pt x="0" y="6"/>
                    <a:pt x="143" y="0"/>
                    <a:pt x="143" y="276"/>
                  </a:cubicBezTo>
                  <a:cubicBezTo>
                    <a:pt x="143" y="276"/>
                    <a:pt x="134" y="302"/>
                    <a:pt x="111" y="275"/>
                  </a:cubicBezTo>
                  <a:cubicBezTo>
                    <a:pt x="111" y="275"/>
                    <a:pt x="121" y="77"/>
                    <a:pt x="22" y="38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4077611" y="3388426"/>
              <a:ext cx="54864" cy="56271"/>
            </a:xfrm>
            <a:custGeom>
              <a:avLst/>
              <a:gdLst>
                <a:gd name="T0" fmla="*/ 1 w 34"/>
                <a:gd name="T1" fmla="*/ 19 h 35"/>
                <a:gd name="T2" fmla="*/ 18 w 34"/>
                <a:gd name="T3" fmla="*/ 34 h 35"/>
                <a:gd name="T4" fmla="*/ 33 w 34"/>
                <a:gd name="T5" fmla="*/ 16 h 35"/>
                <a:gd name="T6" fmla="*/ 15 w 34"/>
                <a:gd name="T7" fmla="*/ 1 h 35"/>
                <a:gd name="T8" fmla="*/ 1 w 34"/>
                <a:gd name="T9" fmla="*/ 1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1" y="19"/>
                  </a:moveTo>
                  <a:cubicBezTo>
                    <a:pt x="2" y="28"/>
                    <a:pt x="10" y="35"/>
                    <a:pt x="18" y="34"/>
                  </a:cubicBezTo>
                  <a:cubicBezTo>
                    <a:pt x="27" y="33"/>
                    <a:pt x="34" y="25"/>
                    <a:pt x="33" y="16"/>
                  </a:cubicBezTo>
                  <a:cubicBezTo>
                    <a:pt x="32" y="7"/>
                    <a:pt x="24" y="0"/>
                    <a:pt x="15" y="1"/>
                  </a:cubicBezTo>
                  <a:cubicBezTo>
                    <a:pt x="6" y="1"/>
                    <a:pt x="0" y="10"/>
                    <a:pt x="1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auto">
            <a:xfrm>
              <a:off x="3717480" y="2977651"/>
              <a:ext cx="77372" cy="49237"/>
            </a:xfrm>
            <a:custGeom>
              <a:avLst/>
              <a:gdLst>
                <a:gd name="T0" fmla="*/ 48 w 48"/>
                <a:gd name="T1" fmla="*/ 19 h 30"/>
                <a:gd name="T2" fmla="*/ 36 w 48"/>
                <a:gd name="T3" fmla="*/ 30 h 30"/>
                <a:gd name="T4" fmla="*/ 12 w 48"/>
                <a:gd name="T5" fmla="*/ 30 h 30"/>
                <a:gd name="T6" fmla="*/ 0 w 48"/>
                <a:gd name="T7" fmla="*/ 19 h 30"/>
                <a:gd name="T8" fmla="*/ 0 w 48"/>
                <a:gd name="T9" fmla="*/ 11 h 30"/>
                <a:gd name="T10" fmla="*/ 12 w 48"/>
                <a:gd name="T11" fmla="*/ 0 h 30"/>
                <a:gd name="T12" fmla="*/ 36 w 48"/>
                <a:gd name="T13" fmla="*/ 0 h 30"/>
                <a:gd name="T14" fmla="*/ 48 w 48"/>
                <a:gd name="T15" fmla="*/ 11 h 30"/>
                <a:gd name="T16" fmla="*/ 48 w 48"/>
                <a:gd name="T17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">
                  <a:moveTo>
                    <a:pt x="48" y="19"/>
                  </a:moveTo>
                  <a:cubicBezTo>
                    <a:pt x="48" y="25"/>
                    <a:pt x="43" y="30"/>
                    <a:pt x="36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5" y="30"/>
                    <a:pt x="0" y="25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43" y="0"/>
                    <a:pt x="48" y="5"/>
                    <a:pt x="48" y="11"/>
                  </a:cubicBezTo>
                  <a:lnTo>
                    <a:pt x="48" y="19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auto">
            <a:xfrm>
              <a:off x="3710446" y="3026888"/>
              <a:ext cx="87219" cy="187099"/>
            </a:xfrm>
            <a:custGeom>
              <a:avLst/>
              <a:gdLst>
                <a:gd name="T0" fmla="*/ 21 w 62"/>
                <a:gd name="T1" fmla="*/ 0 h 133"/>
                <a:gd name="T2" fmla="*/ 0 w 62"/>
                <a:gd name="T3" fmla="*/ 97 h 133"/>
                <a:gd name="T4" fmla="*/ 33 w 62"/>
                <a:gd name="T5" fmla="*/ 133 h 133"/>
                <a:gd name="T6" fmla="*/ 62 w 62"/>
                <a:gd name="T7" fmla="*/ 97 h 133"/>
                <a:gd name="T8" fmla="*/ 43 w 62"/>
                <a:gd name="T9" fmla="*/ 0 h 133"/>
                <a:gd name="T10" fmla="*/ 21 w 62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33">
                  <a:moveTo>
                    <a:pt x="21" y="0"/>
                  </a:moveTo>
                  <a:lnTo>
                    <a:pt x="0" y="97"/>
                  </a:lnTo>
                  <a:lnTo>
                    <a:pt x="33" y="133"/>
                  </a:lnTo>
                  <a:lnTo>
                    <a:pt x="62" y="97"/>
                  </a:lnTo>
                  <a:lnTo>
                    <a:pt x="43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106"/>
            <p:cNvSpPr>
              <a:spLocks noChangeArrowheads="1"/>
            </p:cNvSpPr>
            <p:nvPr/>
          </p:nvSpPr>
          <p:spPr bwMode="auto">
            <a:xfrm>
              <a:off x="3648549" y="4519463"/>
              <a:ext cx="265878" cy="37983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107"/>
            <p:cNvSpPr>
              <a:spLocks noChangeArrowheads="1"/>
            </p:cNvSpPr>
            <p:nvPr/>
          </p:nvSpPr>
          <p:spPr bwMode="auto">
            <a:xfrm>
              <a:off x="3626041" y="4453345"/>
              <a:ext cx="180066" cy="37983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108"/>
            <p:cNvSpPr>
              <a:spLocks noChangeArrowheads="1"/>
            </p:cNvSpPr>
            <p:nvPr/>
          </p:nvSpPr>
          <p:spPr bwMode="auto">
            <a:xfrm>
              <a:off x="3417840" y="4516649"/>
              <a:ext cx="180066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109"/>
            <p:cNvSpPr>
              <a:spLocks noChangeArrowheads="1"/>
            </p:cNvSpPr>
            <p:nvPr/>
          </p:nvSpPr>
          <p:spPr bwMode="auto">
            <a:xfrm>
              <a:off x="3434721" y="4450531"/>
              <a:ext cx="181472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113"/>
            <p:cNvSpPr>
              <a:spLocks noChangeArrowheads="1"/>
            </p:cNvSpPr>
            <p:nvPr/>
          </p:nvSpPr>
          <p:spPr bwMode="auto">
            <a:xfrm>
              <a:off x="3713260" y="4370346"/>
              <a:ext cx="180066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114"/>
            <p:cNvSpPr>
              <a:spLocks noChangeArrowheads="1"/>
            </p:cNvSpPr>
            <p:nvPr/>
          </p:nvSpPr>
          <p:spPr bwMode="auto">
            <a:xfrm>
              <a:off x="3507873" y="4370346"/>
              <a:ext cx="178659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115"/>
            <p:cNvSpPr>
              <a:spLocks noChangeArrowheads="1"/>
            </p:cNvSpPr>
            <p:nvPr/>
          </p:nvSpPr>
          <p:spPr bwMode="auto">
            <a:xfrm>
              <a:off x="3483958" y="4288754"/>
              <a:ext cx="396707" cy="37983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4642441" y="2500865"/>
            <a:ext cx="884853" cy="2444953"/>
            <a:chOff x="4441963" y="2149068"/>
            <a:chExt cx="884853" cy="2444953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4446183" y="4048197"/>
              <a:ext cx="880633" cy="158964"/>
            </a:xfrm>
            <a:custGeom>
              <a:avLst/>
              <a:gdLst>
                <a:gd name="T0" fmla="*/ 546 w 546"/>
                <a:gd name="T1" fmla="*/ 49 h 98"/>
                <a:gd name="T2" fmla="*/ 497 w 546"/>
                <a:gd name="T3" fmla="*/ 98 h 98"/>
                <a:gd name="T4" fmla="*/ 49 w 546"/>
                <a:gd name="T5" fmla="*/ 98 h 98"/>
                <a:gd name="T6" fmla="*/ 0 w 546"/>
                <a:gd name="T7" fmla="*/ 49 h 98"/>
                <a:gd name="T8" fmla="*/ 49 w 546"/>
                <a:gd name="T9" fmla="*/ 0 h 98"/>
                <a:gd name="T10" fmla="*/ 497 w 546"/>
                <a:gd name="T11" fmla="*/ 0 h 98"/>
                <a:gd name="T12" fmla="*/ 546 w 54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6" h="98">
                  <a:moveTo>
                    <a:pt x="546" y="49"/>
                  </a:moveTo>
                  <a:cubicBezTo>
                    <a:pt x="546" y="76"/>
                    <a:pt x="524" y="98"/>
                    <a:pt x="497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524" y="0"/>
                    <a:pt x="546" y="22"/>
                    <a:pt x="546" y="49"/>
                  </a:cubicBezTo>
                  <a:close/>
                </a:path>
              </a:pathLst>
            </a:cu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4712061" y="3190072"/>
              <a:ext cx="120982" cy="858125"/>
            </a:xfrm>
            <a:custGeom>
              <a:avLst/>
              <a:gdLst>
                <a:gd name="T0" fmla="*/ 75 w 75"/>
                <a:gd name="T1" fmla="*/ 486 h 532"/>
                <a:gd name="T2" fmla="*/ 37 w 75"/>
                <a:gd name="T3" fmla="*/ 532 h 532"/>
                <a:gd name="T4" fmla="*/ 0 w 75"/>
                <a:gd name="T5" fmla="*/ 486 h 532"/>
                <a:gd name="T6" fmla="*/ 0 w 75"/>
                <a:gd name="T7" fmla="*/ 46 h 532"/>
                <a:gd name="T8" fmla="*/ 37 w 75"/>
                <a:gd name="T9" fmla="*/ 0 h 532"/>
                <a:gd name="T10" fmla="*/ 75 w 75"/>
                <a:gd name="T11" fmla="*/ 46 h 532"/>
                <a:gd name="T12" fmla="*/ 75 w 75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532">
                  <a:moveTo>
                    <a:pt x="75" y="486"/>
                  </a:moveTo>
                  <a:cubicBezTo>
                    <a:pt x="75" y="511"/>
                    <a:pt x="58" y="532"/>
                    <a:pt x="37" y="532"/>
                  </a:cubicBezTo>
                  <a:cubicBezTo>
                    <a:pt x="16" y="532"/>
                    <a:pt x="0" y="511"/>
                    <a:pt x="0" y="48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16" y="0"/>
                    <a:pt x="37" y="0"/>
                  </a:cubicBezTo>
                  <a:cubicBezTo>
                    <a:pt x="58" y="0"/>
                    <a:pt x="75" y="20"/>
                    <a:pt x="75" y="46"/>
                  </a:cubicBezTo>
                  <a:lnTo>
                    <a:pt x="75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auto">
            <a:xfrm>
              <a:off x="4931516" y="3190072"/>
              <a:ext cx="119575" cy="858125"/>
            </a:xfrm>
            <a:custGeom>
              <a:avLst/>
              <a:gdLst>
                <a:gd name="T0" fmla="*/ 74 w 74"/>
                <a:gd name="T1" fmla="*/ 486 h 532"/>
                <a:gd name="T2" fmla="*/ 37 w 74"/>
                <a:gd name="T3" fmla="*/ 532 h 532"/>
                <a:gd name="T4" fmla="*/ 0 w 74"/>
                <a:gd name="T5" fmla="*/ 486 h 532"/>
                <a:gd name="T6" fmla="*/ 0 w 74"/>
                <a:gd name="T7" fmla="*/ 46 h 532"/>
                <a:gd name="T8" fmla="*/ 37 w 74"/>
                <a:gd name="T9" fmla="*/ 0 h 532"/>
                <a:gd name="T10" fmla="*/ 74 w 74"/>
                <a:gd name="T11" fmla="*/ 46 h 532"/>
                <a:gd name="T12" fmla="*/ 74 w 74"/>
                <a:gd name="T13" fmla="*/ 486 h 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532">
                  <a:moveTo>
                    <a:pt x="74" y="486"/>
                  </a:moveTo>
                  <a:cubicBezTo>
                    <a:pt x="74" y="511"/>
                    <a:pt x="58" y="532"/>
                    <a:pt x="37" y="532"/>
                  </a:cubicBezTo>
                  <a:cubicBezTo>
                    <a:pt x="16" y="532"/>
                    <a:pt x="0" y="511"/>
                    <a:pt x="0" y="48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20"/>
                    <a:pt x="16" y="0"/>
                    <a:pt x="37" y="0"/>
                  </a:cubicBezTo>
                  <a:cubicBezTo>
                    <a:pt x="58" y="0"/>
                    <a:pt x="74" y="20"/>
                    <a:pt x="74" y="46"/>
                  </a:cubicBezTo>
                  <a:lnTo>
                    <a:pt x="74" y="486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4697994" y="2884805"/>
              <a:ext cx="367165" cy="333403"/>
            </a:xfrm>
            <a:custGeom>
              <a:avLst/>
              <a:gdLst>
                <a:gd name="T0" fmla="*/ 228 w 228"/>
                <a:gd name="T1" fmla="*/ 207 h 207"/>
                <a:gd name="T2" fmla="*/ 228 w 228"/>
                <a:gd name="T3" fmla="*/ 207 h 207"/>
                <a:gd name="T4" fmla="*/ 228 w 228"/>
                <a:gd name="T5" fmla="*/ 80 h 207"/>
                <a:gd name="T6" fmla="*/ 114 w 228"/>
                <a:gd name="T7" fmla="*/ 0 h 207"/>
                <a:gd name="T8" fmla="*/ 0 w 228"/>
                <a:gd name="T9" fmla="*/ 80 h 207"/>
                <a:gd name="T10" fmla="*/ 0 w 228"/>
                <a:gd name="T11" fmla="*/ 207 h 207"/>
                <a:gd name="T12" fmla="*/ 0 w 228"/>
                <a:gd name="T13" fmla="*/ 207 h 207"/>
                <a:gd name="T14" fmla="*/ 228 w 228"/>
                <a:gd name="T15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8" h="207">
                  <a:moveTo>
                    <a:pt x="228" y="207"/>
                  </a:moveTo>
                  <a:cubicBezTo>
                    <a:pt x="228" y="207"/>
                    <a:pt x="228" y="207"/>
                    <a:pt x="228" y="207"/>
                  </a:cubicBezTo>
                  <a:cubicBezTo>
                    <a:pt x="228" y="80"/>
                    <a:pt x="228" y="80"/>
                    <a:pt x="228" y="80"/>
                  </a:cubicBezTo>
                  <a:cubicBezTo>
                    <a:pt x="228" y="36"/>
                    <a:pt x="177" y="0"/>
                    <a:pt x="114" y="0"/>
                  </a:cubicBezTo>
                  <a:cubicBezTo>
                    <a:pt x="51" y="0"/>
                    <a:pt x="0" y="36"/>
                    <a:pt x="0" y="80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07"/>
                    <a:pt x="0" y="207"/>
                    <a:pt x="0" y="207"/>
                  </a:cubicBezTo>
                  <a:lnTo>
                    <a:pt x="228" y="207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auto">
            <a:xfrm>
              <a:off x="4441963" y="2149068"/>
              <a:ext cx="882040" cy="882040"/>
            </a:xfrm>
            <a:prstGeom prst="ellipse">
              <a:avLst/>
            </a:pr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4695180" y="3107073"/>
              <a:ext cx="369979" cy="220862"/>
            </a:xfrm>
            <a:custGeom>
              <a:avLst/>
              <a:gdLst>
                <a:gd name="T0" fmla="*/ 6 w 229"/>
                <a:gd name="T1" fmla="*/ 0 h 137"/>
                <a:gd name="T2" fmla="*/ 1 w 229"/>
                <a:gd name="T3" fmla="*/ 50 h 137"/>
                <a:gd name="T4" fmla="*/ 49 w 229"/>
                <a:gd name="T5" fmla="*/ 137 h 137"/>
                <a:gd name="T6" fmla="*/ 182 w 229"/>
                <a:gd name="T7" fmla="*/ 137 h 137"/>
                <a:gd name="T8" fmla="*/ 229 w 229"/>
                <a:gd name="T9" fmla="*/ 50 h 137"/>
                <a:gd name="T10" fmla="*/ 224 w 229"/>
                <a:gd name="T11" fmla="*/ 0 h 137"/>
                <a:gd name="T12" fmla="*/ 6 w 22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" h="137">
                  <a:moveTo>
                    <a:pt x="6" y="0"/>
                  </a:moveTo>
                  <a:cubicBezTo>
                    <a:pt x="0" y="14"/>
                    <a:pt x="1" y="31"/>
                    <a:pt x="1" y="50"/>
                  </a:cubicBezTo>
                  <a:cubicBezTo>
                    <a:pt x="1" y="98"/>
                    <a:pt x="22" y="137"/>
                    <a:pt x="49" y="137"/>
                  </a:cubicBezTo>
                  <a:cubicBezTo>
                    <a:pt x="182" y="137"/>
                    <a:pt x="182" y="137"/>
                    <a:pt x="182" y="137"/>
                  </a:cubicBezTo>
                  <a:cubicBezTo>
                    <a:pt x="208" y="137"/>
                    <a:pt x="229" y="98"/>
                    <a:pt x="229" y="50"/>
                  </a:cubicBezTo>
                  <a:cubicBezTo>
                    <a:pt x="229" y="31"/>
                    <a:pt x="229" y="14"/>
                    <a:pt x="224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4522148" y="2973431"/>
              <a:ext cx="227896" cy="485333"/>
            </a:xfrm>
            <a:custGeom>
              <a:avLst/>
              <a:gdLst>
                <a:gd name="T0" fmla="*/ 142 w 142"/>
                <a:gd name="T1" fmla="*/ 5 h 301"/>
                <a:gd name="T2" fmla="*/ 0 w 142"/>
                <a:gd name="T3" fmla="*/ 275 h 301"/>
                <a:gd name="T4" fmla="*/ 32 w 142"/>
                <a:gd name="T5" fmla="*/ 274 h 301"/>
                <a:gd name="T6" fmla="*/ 121 w 142"/>
                <a:gd name="T7" fmla="*/ 37 h 301"/>
                <a:gd name="T8" fmla="*/ 142 w 142"/>
                <a:gd name="T9" fmla="*/ 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1">
                  <a:moveTo>
                    <a:pt x="142" y="5"/>
                  </a:moveTo>
                  <a:cubicBezTo>
                    <a:pt x="142" y="5"/>
                    <a:pt x="0" y="0"/>
                    <a:pt x="0" y="275"/>
                  </a:cubicBezTo>
                  <a:cubicBezTo>
                    <a:pt x="0" y="275"/>
                    <a:pt x="9" y="301"/>
                    <a:pt x="32" y="274"/>
                  </a:cubicBezTo>
                  <a:cubicBezTo>
                    <a:pt x="32" y="274"/>
                    <a:pt x="21" y="77"/>
                    <a:pt x="121" y="37"/>
                  </a:cubicBezTo>
                  <a:lnTo>
                    <a:pt x="142" y="5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4519335" y="3385612"/>
              <a:ext cx="54864" cy="57677"/>
            </a:xfrm>
            <a:custGeom>
              <a:avLst/>
              <a:gdLst>
                <a:gd name="T0" fmla="*/ 33 w 34"/>
                <a:gd name="T1" fmla="*/ 19 h 36"/>
                <a:gd name="T2" fmla="*/ 15 w 34"/>
                <a:gd name="T3" fmla="*/ 35 h 36"/>
                <a:gd name="T4" fmla="*/ 1 w 34"/>
                <a:gd name="T5" fmla="*/ 16 h 36"/>
                <a:gd name="T6" fmla="*/ 19 w 34"/>
                <a:gd name="T7" fmla="*/ 1 h 36"/>
                <a:gd name="T8" fmla="*/ 33 w 34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6">
                  <a:moveTo>
                    <a:pt x="33" y="19"/>
                  </a:moveTo>
                  <a:cubicBezTo>
                    <a:pt x="32" y="29"/>
                    <a:pt x="24" y="36"/>
                    <a:pt x="15" y="35"/>
                  </a:cubicBezTo>
                  <a:cubicBezTo>
                    <a:pt x="6" y="34"/>
                    <a:pt x="0" y="26"/>
                    <a:pt x="1" y="16"/>
                  </a:cubicBezTo>
                  <a:cubicBezTo>
                    <a:pt x="2" y="7"/>
                    <a:pt x="10" y="0"/>
                    <a:pt x="19" y="1"/>
                  </a:cubicBezTo>
                  <a:cubicBezTo>
                    <a:pt x="27" y="2"/>
                    <a:pt x="34" y="10"/>
                    <a:pt x="33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5031396" y="2980464"/>
              <a:ext cx="229302" cy="485333"/>
            </a:xfrm>
            <a:custGeom>
              <a:avLst/>
              <a:gdLst>
                <a:gd name="T0" fmla="*/ 0 w 142"/>
                <a:gd name="T1" fmla="*/ 5 h 301"/>
                <a:gd name="T2" fmla="*/ 142 w 142"/>
                <a:gd name="T3" fmla="*/ 275 h 301"/>
                <a:gd name="T4" fmla="*/ 110 w 142"/>
                <a:gd name="T5" fmla="*/ 274 h 301"/>
                <a:gd name="T6" fmla="*/ 21 w 142"/>
                <a:gd name="T7" fmla="*/ 37 h 301"/>
                <a:gd name="T8" fmla="*/ 0 w 142"/>
                <a:gd name="T9" fmla="*/ 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301">
                  <a:moveTo>
                    <a:pt x="0" y="5"/>
                  </a:moveTo>
                  <a:cubicBezTo>
                    <a:pt x="0" y="5"/>
                    <a:pt x="142" y="0"/>
                    <a:pt x="142" y="275"/>
                  </a:cubicBezTo>
                  <a:cubicBezTo>
                    <a:pt x="142" y="275"/>
                    <a:pt x="133" y="301"/>
                    <a:pt x="110" y="274"/>
                  </a:cubicBezTo>
                  <a:cubicBezTo>
                    <a:pt x="110" y="274"/>
                    <a:pt x="120" y="77"/>
                    <a:pt x="21" y="37"/>
                  </a:cubicBezTo>
                  <a:lnTo>
                    <a:pt x="0" y="5"/>
                  </a:lnTo>
                  <a:close/>
                </a:path>
              </a:pathLst>
            </a:custGeom>
            <a:solidFill>
              <a:srgbClr val="5D5D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5207242" y="3391239"/>
              <a:ext cx="54864" cy="57677"/>
            </a:xfrm>
            <a:custGeom>
              <a:avLst/>
              <a:gdLst>
                <a:gd name="T0" fmla="*/ 1 w 34"/>
                <a:gd name="T1" fmla="*/ 19 h 36"/>
                <a:gd name="T2" fmla="*/ 19 w 34"/>
                <a:gd name="T3" fmla="*/ 35 h 36"/>
                <a:gd name="T4" fmla="*/ 33 w 34"/>
                <a:gd name="T5" fmla="*/ 16 h 36"/>
                <a:gd name="T6" fmla="*/ 15 w 34"/>
                <a:gd name="T7" fmla="*/ 1 h 36"/>
                <a:gd name="T8" fmla="*/ 1 w 34"/>
                <a:gd name="T9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6">
                  <a:moveTo>
                    <a:pt x="1" y="19"/>
                  </a:moveTo>
                  <a:cubicBezTo>
                    <a:pt x="2" y="29"/>
                    <a:pt x="10" y="36"/>
                    <a:pt x="19" y="35"/>
                  </a:cubicBezTo>
                  <a:cubicBezTo>
                    <a:pt x="27" y="34"/>
                    <a:pt x="34" y="26"/>
                    <a:pt x="33" y="16"/>
                  </a:cubicBezTo>
                  <a:cubicBezTo>
                    <a:pt x="32" y="7"/>
                    <a:pt x="24" y="0"/>
                    <a:pt x="15" y="1"/>
                  </a:cubicBezTo>
                  <a:cubicBezTo>
                    <a:pt x="6" y="2"/>
                    <a:pt x="0" y="10"/>
                    <a:pt x="1" y="19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4847111" y="2981871"/>
              <a:ext cx="77372" cy="49237"/>
            </a:xfrm>
            <a:custGeom>
              <a:avLst/>
              <a:gdLst>
                <a:gd name="T0" fmla="*/ 48 w 48"/>
                <a:gd name="T1" fmla="*/ 19 h 31"/>
                <a:gd name="T2" fmla="*/ 37 w 48"/>
                <a:gd name="T3" fmla="*/ 31 h 31"/>
                <a:gd name="T4" fmla="*/ 12 w 48"/>
                <a:gd name="T5" fmla="*/ 31 h 31"/>
                <a:gd name="T6" fmla="*/ 0 w 48"/>
                <a:gd name="T7" fmla="*/ 19 h 31"/>
                <a:gd name="T8" fmla="*/ 0 w 48"/>
                <a:gd name="T9" fmla="*/ 12 h 31"/>
                <a:gd name="T10" fmla="*/ 12 w 48"/>
                <a:gd name="T11" fmla="*/ 0 h 31"/>
                <a:gd name="T12" fmla="*/ 37 w 48"/>
                <a:gd name="T13" fmla="*/ 0 h 31"/>
                <a:gd name="T14" fmla="*/ 48 w 48"/>
                <a:gd name="T15" fmla="*/ 12 h 31"/>
                <a:gd name="T16" fmla="*/ 48 w 48"/>
                <a:gd name="T17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1">
                  <a:moveTo>
                    <a:pt x="48" y="19"/>
                  </a:moveTo>
                  <a:cubicBezTo>
                    <a:pt x="48" y="26"/>
                    <a:pt x="43" y="31"/>
                    <a:pt x="37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5" y="31"/>
                    <a:pt x="0" y="26"/>
                    <a:pt x="0" y="1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43" y="0"/>
                    <a:pt x="48" y="5"/>
                    <a:pt x="48" y="12"/>
                  </a:cubicBezTo>
                  <a:lnTo>
                    <a:pt x="48" y="19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/>
            </p:cNvSpPr>
            <p:nvPr/>
          </p:nvSpPr>
          <p:spPr bwMode="auto">
            <a:xfrm>
              <a:off x="4841484" y="3031108"/>
              <a:ext cx="87219" cy="187099"/>
            </a:xfrm>
            <a:custGeom>
              <a:avLst/>
              <a:gdLst>
                <a:gd name="T0" fmla="*/ 20 w 62"/>
                <a:gd name="T1" fmla="*/ 0 h 133"/>
                <a:gd name="T2" fmla="*/ 0 w 62"/>
                <a:gd name="T3" fmla="*/ 98 h 133"/>
                <a:gd name="T4" fmla="*/ 32 w 62"/>
                <a:gd name="T5" fmla="*/ 133 h 133"/>
                <a:gd name="T6" fmla="*/ 62 w 62"/>
                <a:gd name="T7" fmla="*/ 98 h 133"/>
                <a:gd name="T8" fmla="*/ 43 w 62"/>
                <a:gd name="T9" fmla="*/ 0 h 133"/>
                <a:gd name="T10" fmla="*/ 20 w 62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33">
                  <a:moveTo>
                    <a:pt x="20" y="0"/>
                  </a:moveTo>
                  <a:lnTo>
                    <a:pt x="0" y="98"/>
                  </a:lnTo>
                  <a:lnTo>
                    <a:pt x="32" y="133"/>
                  </a:lnTo>
                  <a:lnTo>
                    <a:pt x="62" y="98"/>
                  </a:lnTo>
                  <a:lnTo>
                    <a:pt x="43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87"/>
            <p:cNvSpPr>
              <a:spLocks noChangeArrowheads="1"/>
            </p:cNvSpPr>
            <p:nvPr/>
          </p:nvSpPr>
          <p:spPr bwMode="auto">
            <a:xfrm>
              <a:off x="4671265" y="4281720"/>
              <a:ext cx="281352" cy="29542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88"/>
            <p:cNvSpPr>
              <a:spLocks noChangeArrowheads="1"/>
            </p:cNvSpPr>
            <p:nvPr/>
          </p:nvSpPr>
          <p:spPr bwMode="auto">
            <a:xfrm>
              <a:off x="4977939" y="4284533"/>
              <a:ext cx="143490" cy="25322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89"/>
            <p:cNvSpPr>
              <a:spLocks noChangeArrowheads="1"/>
            </p:cNvSpPr>
            <p:nvPr/>
          </p:nvSpPr>
          <p:spPr bwMode="auto">
            <a:xfrm>
              <a:off x="4623435" y="4349244"/>
              <a:ext cx="256031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90"/>
            <p:cNvSpPr>
              <a:spLocks noChangeArrowheads="1"/>
            </p:cNvSpPr>
            <p:nvPr/>
          </p:nvSpPr>
          <p:spPr bwMode="auto">
            <a:xfrm>
              <a:off x="4623435" y="4422396"/>
              <a:ext cx="481113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91"/>
            <p:cNvSpPr>
              <a:spLocks noChangeArrowheads="1"/>
            </p:cNvSpPr>
            <p:nvPr/>
          </p:nvSpPr>
          <p:spPr bwMode="auto">
            <a:xfrm>
              <a:off x="4923076" y="4478667"/>
              <a:ext cx="181472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92"/>
            <p:cNvSpPr>
              <a:spLocks noChangeArrowheads="1"/>
            </p:cNvSpPr>
            <p:nvPr/>
          </p:nvSpPr>
          <p:spPr bwMode="auto">
            <a:xfrm>
              <a:off x="4671265" y="4495548"/>
              <a:ext cx="181472" cy="37983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93"/>
            <p:cNvSpPr>
              <a:spLocks noChangeArrowheads="1"/>
            </p:cNvSpPr>
            <p:nvPr/>
          </p:nvSpPr>
          <p:spPr bwMode="auto">
            <a:xfrm>
              <a:off x="4631876" y="4558852"/>
              <a:ext cx="180066" cy="35169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116"/>
            <p:cNvSpPr>
              <a:spLocks noChangeArrowheads="1"/>
            </p:cNvSpPr>
            <p:nvPr/>
          </p:nvSpPr>
          <p:spPr bwMode="auto">
            <a:xfrm>
              <a:off x="4923076" y="4349244"/>
              <a:ext cx="106914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117"/>
            <p:cNvSpPr>
              <a:spLocks noChangeArrowheads="1"/>
            </p:cNvSpPr>
            <p:nvPr/>
          </p:nvSpPr>
          <p:spPr bwMode="auto">
            <a:xfrm>
              <a:off x="5069379" y="4349244"/>
              <a:ext cx="70338" cy="36576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5916968" y="3417428"/>
            <a:ext cx="880633" cy="1146511"/>
            <a:chOff x="5716490" y="3064870"/>
            <a:chExt cx="880633" cy="1146511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5716490" y="4053824"/>
              <a:ext cx="880633" cy="157557"/>
            </a:xfrm>
            <a:custGeom>
              <a:avLst/>
              <a:gdLst>
                <a:gd name="T0" fmla="*/ 546 w 546"/>
                <a:gd name="T1" fmla="*/ 49 h 98"/>
                <a:gd name="T2" fmla="*/ 497 w 546"/>
                <a:gd name="T3" fmla="*/ 98 h 98"/>
                <a:gd name="T4" fmla="*/ 49 w 546"/>
                <a:gd name="T5" fmla="*/ 98 h 98"/>
                <a:gd name="T6" fmla="*/ 0 w 546"/>
                <a:gd name="T7" fmla="*/ 49 h 98"/>
                <a:gd name="T8" fmla="*/ 49 w 546"/>
                <a:gd name="T9" fmla="*/ 0 h 98"/>
                <a:gd name="T10" fmla="*/ 497 w 546"/>
                <a:gd name="T11" fmla="*/ 0 h 98"/>
                <a:gd name="T12" fmla="*/ 546 w 546"/>
                <a:gd name="T13" fmla="*/ 49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6" h="98">
                  <a:moveTo>
                    <a:pt x="546" y="49"/>
                  </a:moveTo>
                  <a:cubicBezTo>
                    <a:pt x="546" y="76"/>
                    <a:pt x="524" y="98"/>
                    <a:pt x="497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22" y="98"/>
                    <a:pt x="0" y="76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497" y="0"/>
                    <a:pt x="497" y="0"/>
                    <a:pt x="497" y="0"/>
                  </a:cubicBezTo>
                  <a:cubicBezTo>
                    <a:pt x="524" y="0"/>
                    <a:pt x="546" y="22"/>
                    <a:pt x="546" y="49"/>
                  </a:cubicBezTo>
                  <a:close/>
                </a:path>
              </a:pathLst>
            </a:cu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54"/>
            <p:cNvSpPr>
              <a:spLocks/>
            </p:cNvSpPr>
            <p:nvPr/>
          </p:nvSpPr>
          <p:spPr bwMode="auto">
            <a:xfrm>
              <a:off x="5952826" y="3064870"/>
              <a:ext cx="142083" cy="998801"/>
            </a:xfrm>
            <a:custGeom>
              <a:avLst/>
              <a:gdLst>
                <a:gd name="T0" fmla="*/ 88 w 88"/>
                <a:gd name="T1" fmla="*/ 565 h 618"/>
                <a:gd name="T2" fmla="*/ 44 w 88"/>
                <a:gd name="T3" fmla="*/ 618 h 618"/>
                <a:gd name="T4" fmla="*/ 0 w 88"/>
                <a:gd name="T5" fmla="*/ 565 h 618"/>
                <a:gd name="T6" fmla="*/ 0 w 88"/>
                <a:gd name="T7" fmla="*/ 54 h 618"/>
                <a:gd name="T8" fmla="*/ 44 w 88"/>
                <a:gd name="T9" fmla="*/ 0 h 618"/>
                <a:gd name="T10" fmla="*/ 88 w 88"/>
                <a:gd name="T11" fmla="*/ 54 h 618"/>
                <a:gd name="T12" fmla="*/ 88 w 88"/>
                <a:gd name="T13" fmla="*/ 565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618">
                  <a:moveTo>
                    <a:pt x="88" y="565"/>
                  </a:moveTo>
                  <a:cubicBezTo>
                    <a:pt x="88" y="594"/>
                    <a:pt x="68" y="618"/>
                    <a:pt x="44" y="618"/>
                  </a:cubicBezTo>
                  <a:cubicBezTo>
                    <a:pt x="19" y="618"/>
                    <a:pt x="0" y="594"/>
                    <a:pt x="0" y="5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19" y="0"/>
                    <a:pt x="44" y="0"/>
                  </a:cubicBezTo>
                  <a:cubicBezTo>
                    <a:pt x="68" y="0"/>
                    <a:pt x="88" y="24"/>
                    <a:pt x="88" y="54"/>
                  </a:cubicBezTo>
                  <a:cubicBezTo>
                    <a:pt x="88" y="565"/>
                    <a:pt x="88" y="565"/>
                    <a:pt x="88" y="565"/>
                  </a:cubicBezTo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/>
            </p:cNvSpPr>
            <p:nvPr/>
          </p:nvSpPr>
          <p:spPr bwMode="auto">
            <a:xfrm>
              <a:off x="6208857" y="3064870"/>
              <a:ext cx="137863" cy="998801"/>
            </a:xfrm>
            <a:custGeom>
              <a:avLst/>
              <a:gdLst>
                <a:gd name="T0" fmla="*/ 86 w 86"/>
                <a:gd name="T1" fmla="*/ 565 h 618"/>
                <a:gd name="T2" fmla="*/ 43 w 86"/>
                <a:gd name="T3" fmla="*/ 618 h 618"/>
                <a:gd name="T4" fmla="*/ 0 w 86"/>
                <a:gd name="T5" fmla="*/ 565 h 618"/>
                <a:gd name="T6" fmla="*/ 0 w 86"/>
                <a:gd name="T7" fmla="*/ 54 h 618"/>
                <a:gd name="T8" fmla="*/ 43 w 86"/>
                <a:gd name="T9" fmla="*/ 0 h 618"/>
                <a:gd name="T10" fmla="*/ 86 w 86"/>
                <a:gd name="T11" fmla="*/ 54 h 618"/>
                <a:gd name="T12" fmla="*/ 86 w 86"/>
                <a:gd name="T13" fmla="*/ 565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618">
                  <a:moveTo>
                    <a:pt x="86" y="565"/>
                  </a:moveTo>
                  <a:cubicBezTo>
                    <a:pt x="86" y="594"/>
                    <a:pt x="67" y="618"/>
                    <a:pt x="43" y="618"/>
                  </a:cubicBezTo>
                  <a:cubicBezTo>
                    <a:pt x="19" y="618"/>
                    <a:pt x="0" y="594"/>
                    <a:pt x="0" y="5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4"/>
                    <a:pt x="19" y="0"/>
                    <a:pt x="43" y="0"/>
                  </a:cubicBezTo>
                  <a:cubicBezTo>
                    <a:pt x="67" y="0"/>
                    <a:pt x="86" y="24"/>
                    <a:pt x="86" y="54"/>
                  </a:cubicBezTo>
                  <a:cubicBezTo>
                    <a:pt x="86" y="565"/>
                    <a:pt x="86" y="565"/>
                    <a:pt x="86" y="565"/>
                  </a:cubicBezTo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5167163" y="1675856"/>
            <a:ext cx="2380242" cy="5261025"/>
            <a:chOff x="4966685" y="1323298"/>
            <a:chExt cx="2380242" cy="5261025"/>
          </a:xfrm>
        </p:grpSpPr>
        <p:sp>
          <p:nvSpPr>
            <p:cNvPr id="58" name="Freeform 56"/>
            <p:cNvSpPr>
              <a:spLocks/>
            </p:cNvSpPr>
            <p:nvPr/>
          </p:nvSpPr>
          <p:spPr bwMode="auto">
            <a:xfrm>
              <a:off x="5980961" y="3655710"/>
              <a:ext cx="351691" cy="772313"/>
            </a:xfrm>
            <a:custGeom>
              <a:avLst/>
              <a:gdLst>
                <a:gd name="T0" fmla="*/ 0 w 218"/>
                <a:gd name="T1" fmla="*/ 0 h 478"/>
                <a:gd name="T2" fmla="*/ 0 w 218"/>
                <a:gd name="T3" fmla="*/ 369 h 478"/>
                <a:gd name="T4" fmla="*/ 109 w 218"/>
                <a:gd name="T5" fmla="*/ 478 h 478"/>
                <a:gd name="T6" fmla="*/ 218 w 218"/>
                <a:gd name="T7" fmla="*/ 369 h 478"/>
                <a:gd name="T8" fmla="*/ 218 w 218"/>
                <a:gd name="T9" fmla="*/ 0 h 478"/>
                <a:gd name="T10" fmla="*/ 0 w 218"/>
                <a:gd name="T11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8" h="478">
                  <a:moveTo>
                    <a:pt x="0" y="0"/>
                  </a:moveTo>
                  <a:cubicBezTo>
                    <a:pt x="0" y="369"/>
                    <a:pt x="0" y="369"/>
                    <a:pt x="0" y="369"/>
                  </a:cubicBezTo>
                  <a:cubicBezTo>
                    <a:pt x="0" y="429"/>
                    <a:pt x="49" y="478"/>
                    <a:pt x="109" y="478"/>
                  </a:cubicBezTo>
                  <a:cubicBezTo>
                    <a:pt x="169" y="478"/>
                    <a:pt x="218" y="429"/>
                    <a:pt x="218" y="369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ABBF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/>
            </p:cNvSpPr>
            <p:nvPr/>
          </p:nvSpPr>
          <p:spPr bwMode="auto">
            <a:xfrm>
              <a:off x="5980961" y="3692286"/>
              <a:ext cx="351691" cy="68931"/>
            </a:xfrm>
            <a:custGeom>
              <a:avLst/>
              <a:gdLst>
                <a:gd name="T0" fmla="*/ 218 w 218"/>
                <a:gd name="T1" fmla="*/ 0 h 43"/>
                <a:gd name="T2" fmla="*/ 109 w 218"/>
                <a:gd name="T3" fmla="*/ 7 h 43"/>
                <a:gd name="T4" fmla="*/ 109 w 218"/>
                <a:gd name="T5" fmla="*/ 7 h 43"/>
                <a:gd name="T6" fmla="*/ 108 w 218"/>
                <a:gd name="T7" fmla="*/ 7 h 43"/>
                <a:gd name="T8" fmla="*/ 108 w 218"/>
                <a:gd name="T9" fmla="*/ 7 h 43"/>
                <a:gd name="T10" fmla="*/ 108 w 218"/>
                <a:gd name="T11" fmla="*/ 7 h 43"/>
                <a:gd name="T12" fmla="*/ 108 w 218"/>
                <a:gd name="T13" fmla="*/ 7 h 43"/>
                <a:gd name="T14" fmla="*/ 107 w 218"/>
                <a:gd name="T15" fmla="*/ 7 h 43"/>
                <a:gd name="T16" fmla="*/ 107 w 218"/>
                <a:gd name="T17" fmla="*/ 7 h 43"/>
                <a:gd name="T18" fmla="*/ 107 w 218"/>
                <a:gd name="T19" fmla="*/ 7 h 43"/>
                <a:gd name="T20" fmla="*/ 106 w 218"/>
                <a:gd name="T21" fmla="*/ 7 h 43"/>
                <a:gd name="T22" fmla="*/ 106 w 218"/>
                <a:gd name="T23" fmla="*/ 7 h 43"/>
                <a:gd name="T24" fmla="*/ 0 w 218"/>
                <a:gd name="T25" fmla="*/ 0 h 43"/>
                <a:gd name="T26" fmla="*/ 109 w 218"/>
                <a:gd name="T27" fmla="*/ 43 h 43"/>
                <a:gd name="T28" fmla="*/ 218 w 218"/>
                <a:gd name="T29" fmla="*/ 1 h 43"/>
                <a:gd name="T30" fmla="*/ 218 w 218"/>
                <a:gd name="T3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8" h="43">
                  <a:moveTo>
                    <a:pt x="218" y="0"/>
                  </a:moveTo>
                  <a:cubicBezTo>
                    <a:pt x="182" y="5"/>
                    <a:pt x="146" y="7"/>
                    <a:pt x="109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8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70" y="7"/>
                    <a:pt x="35" y="5"/>
                    <a:pt x="0" y="0"/>
                  </a:cubicBezTo>
                  <a:cubicBezTo>
                    <a:pt x="0" y="37"/>
                    <a:pt x="59" y="43"/>
                    <a:pt x="109" y="43"/>
                  </a:cubicBezTo>
                  <a:cubicBezTo>
                    <a:pt x="156" y="43"/>
                    <a:pt x="216" y="41"/>
                    <a:pt x="218" y="1"/>
                  </a:cubicBezTo>
                  <a:cubicBezTo>
                    <a:pt x="218" y="0"/>
                    <a:pt x="218" y="0"/>
                    <a:pt x="218" y="0"/>
                  </a:cubicBezTo>
                </a:path>
              </a:pathLst>
            </a:custGeom>
            <a:solidFill>
              <a:srgbClr val="9AAE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4966685" y="1323298"/>
              <a:ext cx="2380242" cy="2380242"/>
            </a:xfrm>
            <a:prstGeom prst="ellipse">
              <a:avLst/>
            </a:prstGeom>
            <a:solidFill>
              <a:srgbClr val="77A8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5159412" y="1516024"/>
              <a:ext cx="1994789" cy="1994789"/>
            </a:xfrm>
            <a:custGeom>
              <a:avLst/>
              <a:gdLst>
                <a:gd name="T0" fmla="*/ 613 w 1236"/>
                <a:gd name="T1" fmla="*/ 1210 h 1236"/>
                <a:gd name="T2" fmla="*/ 24 w 1236"/>
                <a:gd name="T3" fmla="*/ 621 h 1236"/>
                <a:gd name="T4" fmla="*/ 613 w 1236"/>
                <a:gd name="T5" fmla="*/ 33 h 1236"/>
                <a:gd name="T6" fmla="*/ 1201 w 1236"/>
                <a:gd name="T7" fmla="*/ 621 h 1236"/>
                <a:gd name="T8" fmla="*/ 613 w 1236"/>
                <a:gd name="T9" fmla="*/ 1210 h 1236"/>
                <a:gd name="T10" fmla="*/ 618 w 1236"/>
                <a:gd name="T11" fmla="*/ 0 h 1236"/>
                <a:gd name="T12" fmla="*/ 0 w 1236"/>
                <a:gd name="T13" fmla="*/ 618 h 1236"/>
                <a:gd name="T14" fmla="*/ 618 w 1236"/>
                <a:gd name="T15" fmla="*/ 1236 h 1236"/>
                <a:gd name="T16" fmla="*/ 1236 w 1236"/>
                <a:gd name="T17" fmla="*/ 618 h 1236"/>
                <a:gd name="T18" fmla="*/ 618 w 1236"/>
                <a:gd name="T19" fmla="*/ 0 h 1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6" h="1236">
                  <a:moveTo>
                    <a:pt x="613" y="1210"/>
                  </a:moveTo>
                  <a:cubicBezTo>
                    <a:pt x="288" y="1210"/>
                    <a:pt x="24" y="946"/>
                    <a:pt x="24" y="621"/>
                  </a:cubicBezTo>
                  <a:cubicBezTo>
                    <a:pt x="24" y="296"/>
                    <a:pt x="288" y="33"/>
                    <a:pt x="613" y="33"/>
                  </a:cubicBezTo>
                  <a:cubicBezTo>
                    <a:pt x="937" y="33"/>
                    <a:pt x="1201" y="296"/>
                    <a:pt x="1201" y="621"/>
                  </a:cubicBezTo>
                  <a:cubicBezTo>
                    <a:pt x="1201" y="946"/>
                    <a:pt x="937" y="1210"/>
                    <a:pt x="613" y="1210"/>
                  </a:cubicBezTo>
                  <a:moveTo>
                    <a:pt x="618" y="0"/>
                  </a:moveTo>
                  <a:cubicBezTo>
                    <a:pt x="277" y="0"/>
                    <a:pt x="0" y="277"/>
                    <a:pt x="0" y="618"/>
                  </a:cubicBezTo>
                  <a:cubicBezTo>
                    <a:pt x="0" y="959"/>
                    <a:pt x="277" y="1236"/>
                    <a:pt x="618" y="1236"/>
                  </a:cubicBezTo>
                  <a:cubicBezTo>
                    <a:pt x="959" y="1236"/>
                    <a:pt x="1236" y="959"/>
                    <a:pt x="1236" y="618"/>
                  </a:cubicBezTo>
                  <a:cubicBezTo>
                    <a:pt x="1236" y="277"/>
                    <a:pt x="959" y="0"/>
                    <a:pt x="618" y="0"/>
                  </a:cubicBezTo>
                </a:path>
              </a:pathLst>
            </a:custGeom>
            <a:solidFill>
              <a:srgbClr val="9DB8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auto">
            <a:xfrm>
              <a:off x="5197394" y="1569481"/>
              <a:ext cx="1900536" cy="1899130"/>
            </a:xfrm>
            <a:prstGeom prst="ellipse">
              <a:avLst/>
            </a:prstGeom>
            <a:solidFill>
              <a:srgbClr val="D2E3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/>
            </p:cNvSpPr>
            <p:nvPr/>
          </p:nvSpPr>
          <p:spPr bwMode="auto">
            <a:xfrm>
              <a:off x="5755879" y="4487107"/>
              <a:ext cx="765279" cy="294013"/>
            </a:xfrm>
            <a:custGeom>
              <a:avLst/>
              <a:gdLst>
                <a:gd name="T0" fmla="*/ 474 w 474"/>
                <a:gd name="T1" fmla="*/ 91 h 182"/>
                <a:gd name="T2" fmla="*/ 383 w 474"/>
                <a:gd name="T3" fmla="*/ 182 h 182"/>
                <a:gd name="T4" fmla="*/ 91 w 474"/>
                <a:gd name="T5" fmla="*/ 182 h 182"/>
                <a:gd name="T6" fmla="*/ 0 w 474"/>
                <a:gd name="T7" fmla="*/ 91 h 182"/>
                <a:gd name="T8" fmla="*/ 91 w 474"/>
                <a:gd name="T9" fmla="*/ 0 h 182"/>
                <a:gd name="T10" fmla="*/ 383 w 474"/>
                <a:gd name="T11" fmla="*/ 0 h 182"/>
                <a:gd name="T12" fmla="*/ 474 w 474"/>
                <a:gd name="T1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4" h="182">
                  <a:moveTo>
                    <a:pt x="474" y="91"/>
                  </a:moveTo>
                  <a:cubicBezTo>
                    <a:pt x="474" y="141"/>
                    <a:pt x="433" y="182"/>
                    <a:pt x="383" y="182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41" y="182"/>
                    <a:pt x="0" y="141"/>
                    <a:pt x="0" y="91"/>
                  </a:cubicBezTo>
                  <a:cubicBezTo>
                    <a:pt x="0" y="40"/>
                    <a:pt x="41" y="0"/>
                    <a:pt x="91" y="0"/>
                  </a:cubicBezTo>
                  <a:cubicBezTo>
                    <a:pt x="383" y="0"/>
                    <a:pt x="383" y="0"/>
                    <a:pt x="383" y="0"/>
                  </a:cubicBezTo>
                  <a:cubicBezTo>
                    <a:pt x="433" y="0"/>
                    <a:pt x="474" y="40"/>
                    <a:pt x="474" y="91"/>
                  </a:cubicBezTo>
                  <a:close/>
                </a:path>
              </a:pathLst>
            </a:custGeom>
            <a:solidFill>
              <a:srgbClr val="F0C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3"/>
            <p:cNvSpPr>
              <a:spLocks/>
            </p:cNvSpPr>
            <p:nvPr/>
          </p:nvSpPr>
          <p:spPr bwMode="auto">
            <a:xfrm>
              <a:off x="5675694" y="4781121"/>
              <a:ext cx="699161" cy="272912"/>
            </a:xfrm>
            <a:custGeom>
              <a:avLst/>
              <a:gdLst>
                <a:gd name="T0" fmla="*/ 433 w 433"/>
                <a:gd name="T1" fmla="*/ 84 h 169"/>
                <a:gd name="T2" fmla="*/ 369 w 433"/>
                <a:gd name="T3" fmla="*/ 169 h 169"/>
                <a:gd name="T4" fmla="*/ 64 w 433"/>
                <a:gd name="T5" fmla="*/ 169 h 169"/>
                <a:gd name="T6" fmla="*/ 0 w 433"/>
                <a:gd name="T7" fmla="*/ 84 h 169"/>
                <a:gd name="T8" fmla="*/ 64 w 433"/>
                <a:gd name="T9" fmla="*/ 0 h 169"/>
                <a:gd name="T10" fmla="*/ 369 w 433"/>
                <a:gd name="T11" fmla="*/ 0 h 169"/>
                <a:gd name="T12" fmla="*/ 433 w 433"/>
                <a:gd name="T13" fmla="*/ 84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3" h="169">
                  <a:moveTo>
                    <a:pt x="433" y="84"/>
                  </a:moveTo>
                  <a:cubicBezTo>
                    <a:pt x="433" y="131"/>
                    <a:pt x="404" y="169"/>
                    <a:pt x="369" y="169"/>
                  </a:cubicBezTo>
                  <a:cubicBezTo>
                    <a:pt x="64" y="169"/>
                    <a:pt x="64" y="169"/>
                    <a:pt x="64" y="169"/>
                  </a:cubicBezTo>
                  <a:cubicBezTo>
                    <a:pt x="28" y="169"/>
                    <a:pt x="0" y="131"/>
                    <a:pt x="0" y="84"/>
                  </a:cubicBezTo>
                  <a:cubicBezTo>
                    <a:pt x="0" y="38"/>
                    <a:pt x="28" y="0"/>
                    <a:pt x="64" y="0"/>
                  </a:cubicBezTo>
                  <a:cubicBezTo>
                    <a:pt x="369" y="0"/>
                    <a:pt x="369" y="0"/>
                    <a:pt x="369" y="0"/>
                  </a:cubicBezTo>
                  <a:cubicBezTo>
                    <a:pt x="404" y="0"/>
                    <a:pt x="433" y="38"/>
                    <a:pt x="433" y="84"/>
                  </a:cubicBezTo>
                  <a:close/>
                </a:path>
              </a:pathLst>
            </a:custGeom>
            <a:solidFill>
              <a:srgbClr val="F0C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64"/>
            <p:cNvSpPr>
              <a:spLocks/>
            </p:cNvSpPr>
            <p:nvPr/>
          </p:nvSpPr>
          <p:spPr bwMode="auto">
            <a:xfrm>
              <a:off x="5805116" y="5054033"/>
              <a:ext cx="533163" cy="227896"/>
            </a:xfrm>
            <a:custGeom>
              <a:avLst/>
              <a:gdLst>
                <a:gd name="T0" fmla="*/ 330 w 330"/>
                <a:gd name="T1" fmla="*/ 70 h 141"/>
                <a:gd name="T2" fmla="*/ 260 w 330"/>
                <a:gd name="T3" fmla="*/ 141 h 141"/>
                <a:gd name="T4" fmla="*/ 71 w 330"/>
                <a:gd name="T5" fmla="*/ 141 h 141"/>
                <a:gd name="T6" fmla="*/ 0 w 330"/>
                <a:gd name="T7" fmla="*/ 70 h 141"/>
                <a:gd name="T8" fmla="*/ 71 w 330"/>
                <a:gd name="T9" fmla="*/ 0 h 141"/>
                <a:gd name="T10" fmla="*/ 260 w 330"/>
                <a:gd name="T11" fmla="*/ 0 h 141"/>
                <a:gd name="T12" fmla="*/ 330 w 330"/>
                <a:gd name="T13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141">
                  <a:moveTo>
                    <a:pt x="330" y="70"/>
                  </a:moveTo>
                  <a:cubicBezTo>
                    <a:pt x="330" y="109"/>
                    <a:pt x="299" y="141"/>
                    <a:pt x="260" y="141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31" y="141"/>
                    <a:pt x="0" y="109"/>
                    <a:pt x="0" y="70"/>
                  </a:cubicBezTo>
                  <a:cubicBezTo>
                    <a:pt x="0" y="31"/>
                    <a:pt x="31" y="0"/>
                    <a:pt x="71" y="0"/>
                  </a:cubicBezTo>
                  <a:cubicBezTo>
                    <a:pt x="260" y="0"/>
                    <a:pt x="260" y="0"/>
                    <a:pt x="260" y="0"/>
                  </a:cubicBezTo>
                  <a:cubicBezTo>
                    <a:pt x="299" y="0"/>
                    <a:pt x="330" y="31"/>
                    <a:pt x="330" y="70"/>
                  </a:cubicBezTo>
                  <a:close/>
                </a:path>
              </a:pathLst>
            </a:custGeom>
            <a:solidFill>
              <a:srgbClr val="F0C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65"/>
            <p:cNvSpPr>
              <a:spLocks/>
            </p:cNvSpPr>
            <p:nvPr/>
          </p:nvSpPr>
          <p:spPr bwMode="auto">
            <a:xfrm>
              <a:off x="5843098" y="5274894"/>
              <a:ext cx="457198" cy="182879"/>
            </a:xfrm>
            <a:custGeom>
              <a:avLst/>
              <a:gdLst>
                <a:gd name="T0" fmla="*/ 283 w 283"/>
                <a:gd name="T1" fmla="*/ 56 h 113"/>
                <a:gd name="T2" fmla="*/ 226 w 283"/>
                <a:gd name="T3" fmla="*/ 113 h 113"/>
                <a:gd name="T4" fmla="*/ 56 w 283"/>
                <a:gd name="T5" fmla="*/ 113 h 113"/>
                <a:gd name="T6" fmla="*/ 0 w 283"/>
                <a:gd name="T7" fmla="*/ 56 h 113"/>
                <a:gd name="T8" fmla="*/ 56 w 283"/>
                <a:gd name="T9" fmla="*/ 0 h 113"/>
                <a:gd name="T10" fmla="*/ 226 w 283"/>
                <a:gd name="T11" fmla="*/ 0 h 113"/>
                <a:gd name="T12" fmla="*/ 283 w 283"/>
                <a:gd name="T13" fmla="*/ 5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13">
                  <a:moveTo>
                    <a:pt x="283" y="56"/>
                  </a:moveTo>
                  <a:cubicBezTo>
                    <a:pt x="283" y="88"/>
                    <a:pt x="257" y="113"/>
                    <a:pt x="226" y="113"/>
                  </a:cubicBezTo>
                  <a:cubicBezTo>
                    <a:pt x="56" y="113"/>
                    <a:pt x="56" y="113"/>
                    <a:pt x="56" y="113"/>
                  </a:cubicBezTo>
                  <a:cubicBezTo>
                    <a:pt x="25" y="113"/>
                    <a:pt x="0" y="88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57" y="0"/>
                    <a:pt x="283" y="25"/>
                    <a:pt x="283" y="56"/>
                  </a:cubicBezTo>
                  <a:close/>
                </a:path>
              </a:pathLst>
            </a:custGeom>
            <a:solidFill>
              <a:srgbClr val="F0C1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66"/>
            <p:cNvSpPr>
              <a:spLocks/>
            </p:cNvSpPr>
            <p:nvPr/>
          </p:nvSpPr>
          <p:spPr bwMode="auto">
            <a:xfrm>
              <a:off x="5948606" y="4487107"/>
              <a:ext cx="704788" cy="1031157"/>
            </a:xfrm>
            <a:custGeom>
              <a:avLst/>
              <a:gdLst>
                <a:gd name="T0" fmla="*/ 437 w 437"/>
                <a:gd name="T1" fmla="*/ 546 h 638"/>
                <a:gd name="T2" fmla="*/ 351 w 437"/>
                <a:gd name="T3" fmla="*/ 638 h 638"/>
                <a:gd name="T4" fmla="*/ 86 w 437"/>
                <a:gd name="T5" fmla="*/ 638 h 638"/>
                <a:gd name="T6" fmla="*/ 0 w 437"/>
                <a:gd name="T7" fmla="*/ 546 h 638"/>
                <a:gd name="T8" fmla="*/ 0 w 437"/>
                <a:gd name="T9" fmla="*/ 91 h 638"/>
                <a:gd name="T10" fmla="*/ 86 w 437"/>
                <a:gd name="T11" fmla="*/ 0 h 638"/>
                <a:gd name="T12" fmla="*/ 351 w 437"/>
                <a:gd name="T13" fmla="*/ 0 h 638"/>
                <a:gd name="T14" fmla="*/ 437 w 437"/>
                <a:gd name="T15" fmla="*/ 91 h 638"/>
                <a:gd name="T16" fmla="*/ 437 w 437"/>
                <a:gd name="T17" fmla="*/ 546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638">
                  <a:moveTo>
                    <a:pt x="437" y="546"/>
                  </a:moveTo>
                  <a:cubicBezTo>
                    <a:pt x="437" y="597"/>
                    <a:pt x="399" y="638"/>
                    <a:pt x="351" y="638"/>
                  </a:cubicBezTo>
                  <a:cubicBezTo>
                    <a:pt x="86" y="638"/>
                    <a:pt x="86" y="638"/>
                    <a:pt x="86" y="638"/>
                  </a:cubicBezTo>
                  <a:cubicBezTo>
                    <a:pt x="38" y="638"/>
                    <a:pt x="0" y="597"/>
                    <a:pt x="0" y="546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0"/>
                    <a:pt x="38" y="0"/>
                    <a:pt x="86" y="0"/>
                  </a:cubicBezTo>
                  <a:cubicBezTo>
                    <a:pt x="351" y="0"/>
                    <a:pt x="351" y="0"/>
                    <a:pt x="351" y="0"/>
                  </a:cubicBezTo>
                  <a:cubicBezTo>
                    <a:pt x="399" y="0"/>
                    <a:pt x="437" y="40"/>
                    <a:pt x="437" y="91"/>
                  </a:cubicBezTo>
                  <a:lnTo>
                    <a:pt x="437" y="546"/>
                  </a:lnTo>
                  <a:close/>
                </a:path>
              </a:pathLst>
            </a:custGeom>
            <a:solidFill>
              <a:srgbClr val="FC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/>
            </p:cNvSpPr>
            <p:nvPr/>
          </p:nvSpPr>
          <p:spPr bwMode="auto">
            <a:xfrm>
              <a:off x="5957046" y="4134010"/>
              <a:ext cx="389673" cy="1088834"/>
            </a:xfrm>
            <a:custGeom>
              <a:avLst/>
              <a:gdLst>
                <a:gd name="T0" fmla="*/ 242 w 242"/>
                <a:gd name="T1" fmla="*/ 531 h 674"/>
                <a:gd name="T2" fmla="*/ 121 w 242"/>
                <a:gd name="T3" fmla="*/ 674 h 674"/>
                <a:gd name="T4" fmla="*/ 0 w 242"/>
                <a:gd name="T5" fmla="*/ 531 h 674"/>
                <a:gd name="T6" fmla="*/ 0 w 242"/>
                <a:gd name="T7" fmla="*/ 143 h 674"/>
                <a:gd name="T8" fmla="*/ 121 w 242"/>
                <a:gd name="T9" fmla="*/ 0 h 674"/>
                <a:gd name="T10" fmla="*/ 242 w 242"/>
                <a:gd name="T11" fmla="*/ 143 h 674"/>
                <a:gd name="T12" fmla="*/ 242 w 242"/>
                <a:gd name="T13" fmla="*/ 531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674">
                  <a:moveTo>
                    <a:pt x="242" y="531"/>
                  </a:moveTo>
                  <a:cubicBezTo>
                    <a:pt x="242" y="610"/>
                    <a:pt x="188" y="674"/>
                    <a:pt x="121" y="674"/>
                  </a:cubicBezTo>
                  <a:cubicBezTo>
                    <a:pt x="54" y="674"/>
                    <a:pt x="0" y="610"/>
                    <a:pt x="0" y="53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64"/>
                    <a:pt x="54" y="0"/>
                    <a:pt x="121" y="0"/>
                  </a:cubicBezTo>
                  <a:cubicBezTo>
                    <a:pt x="188" y="0"/>
                    <a:pt x="242" y="64"/>
                    <a:pt x="242" y="143"/>
                  </a:cubicBezTo>
                  <a:lnTo>
                    <a:pt x="242" y="531"/>
                  </a:lnTo>
                  <a:close/>
                </a:path>
              </a:pathLst>
            </a:custGeom>
            <a:solidFill>
              <a:srgbClr val="D5B1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8"/>
            <p:cNvSpPr>
              <a:spLocks/>
            </p:cNvSpPr>
            <p:nvPr/>
          </p:nvSpPr>
          <p:spPr bwMode="auto">
            <a:xfrm>
              <a:off x="5948606" y="4134010"/>
              <a:ext cx="389673" cy="1088834"/>
            </a:xfrm>
            <a:custGeom>
              <a:avLst/>
              <a:gdLst>
                <a:gd name="T0" fmla="*/ 241 w 241"/>
                <a:gd name="T1" fmla="*/ 531 h 674"/>
                <a:gd name="T2" fmla="*/ 120 w 241"/>
                <a:gd name="T3" fmla="*/ 674 h 674"/>
                <a:gd name="T4" fmla="*/ 0 w 241"/>
                <a:gd name="T5" fmla="*/ 531 h 674"/>
                <a:gd name="T6" fmla="*/ 0 w 241"/>
                <a:gd name="T7" fmla="*/ 143 h 674"/>
                <a:gd name="T8" fmla="*/ 120 w 241"/>
                <a:gd name="T9" fmla="*/ 0 h 674"/>
                <a:gd name="T10" fmla="*/ 241 w 241"/>
                <a:gd name="T11" fmla="*/ 143 h 674"/>
                <a:gd name="T12" fmla="*/ 241 w 241"/>
                <a:gd name="T13" fmla="*/ 531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674">
                  <a:moveTo>
                    <a:pt x="241" y="531"/>
                  </a:moveTo>
                  <a:cubicBezTo>
                    <a:pt x="241" y="610"/>
                    <a:pt x="187" y="674"/>
                    <a:pt x="120" y="674"/>
                  </a:cubicBezTo>
                  <a:cubicBezTo>
                    <a:pt x="54" y="674"/>
                    <a:pt x="0" y="610"/>
                    <a:pt x="0" y="53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64"/>
                    <a:pt x="54" y="0"/>
                    <a:pt x="120" y="0"/>
                  </a:cubicBezTo>
                  <a:cubicBezTo>
                    <a:pt x="187" y="0"/>
                    <a:pt x="241" y="64"/>
                    <a:pt x="241" y="143"/>
                  </a:cubicBezTo>
                  <a:lnTo>
                    <a:pt x="241" y="531"/>
                  </a:lnTo>
                  <a:close/>
                </a:path>
              </a:pathLst>
            </a:custGeom>
            <a:solidFill>
              <a:srgbClr val="FCD0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69"/>
            <p:cNvSpPr>
              <a:spLocks noChangeArrowheads="1"/>
            </p:cNvSpPr>
            <p:nvPr/>
          </p:nvSpPr>
          <p:spPr bwMode="auto">
            <a:xfrm>
              <a:off x="5805116" y="5518265"/>
              <a:ext cx="908769" cy="1066058"/>
            </a:xfrm>
            <a:prstGeom prst="rect">
              <a:avLst/>
            </a:prstGeom>
            <a:solidFill>
              <a:srgbClr val="8589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Rectangle 70"/>
            <p:cNvSpPr>
              <a:spLocks noChangeArrowheads="1"/>
            </p:cNvSpPr>
            <p:nvPr/>
          </p:nvSpPr>
          <p:spPr bwMode="auto">
            <a:xfrm>
              <a:off x="5805116" y="5518264"/>
              <a:ext cx="908769" cy="203981"/>
            </a:xfrm>
            <a:prstGeom prst="rect">
              <a:avLst/>
            </a:prstGeom>
            <a:solidFill>
              <a:srgbClr val="72A8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118"/>
            <p:cNvSpPr>
              <a:spLocks noChangeArrowheads="1"/>
            </p:cNvSpPr>
            <p:nvPr/>
          </p:nvSpPr>
          <p:spPr bwMode="auto">
            <a:xfrm>
              <a:off x="5805116" y="5722245"/>
              <a:ext cx="351691" cy="853635"/>
            </a:xfrm>
            <a:prstGeom prst="rect">
              <a:avLst/>
            </a:prstGeom>
            <a:solidFill>
              <a:srgbClr val="6C6B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5655310" y="2210426"/>
            <a:ext cx="1387067" cy="1835825"/>
            <a:chOff x="5454832" y="1857868"/>
            <a:chExt cx="1387067" cy="1835825"/>
          </a:xfrm>
        </p:grpSpPr>
        <p:sp>
          <p:nvSpPr>
            <p:cNvPr id="59" name="Freeform 57"/>
            <p:cNvSpPr>
              <a:spLocks/>
            </p:cNvSpPr>
            <p:nvPr/>
          </p:nvSpPr>
          <p:spPr bwMode="auto">
            <a:xfrm>
              <a:off x="6332652" y="3689473"/>
              <a:ext cx="0" cy="4220"/>
            </a:xfrm>
            <a:custGeom>
              <a:avLst/>
              <a:gdLst>
                <a:gd name="T0" fmla="*/ 0 h 2"/>
                <a:gd name="T1" fmla="*/ 1 h 2"/>
                <a:gd name="T2" fmla="*/ 2 h 2"/>
                <a:gd name="T3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0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</a:path>
              </a:pathLst>
            </a:custGeom>
            <a:solidFill>
              <a:srgbClr val="646B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71"/>
            <p:cNvSpPr>
              <a:spLocks/>
            </p:cNvSpPr>
            <p:nvPr/>
          </p:nvSpPr>
          <p:spPr bwMode="auto">
            <a:xfrm>
              <a:off x="5937351" y="2711773"/>
              <a:ext cx="427656" cy="389673"/>
            </a:xfrm>
            <a:custGeom>
              <a:avLst/>
              <a:gdLst>
                <a:gd name="T0" fmla="*/ 265 w 265"/>
                <a:gd name="T1" fmla="*/ 241 h 241"/>
                <a:gd name="T2" fmla="*/ 265 w 265"/>
                <a:gd name="T3" fmla="*/ 241 h 241"/>
                <a:gd name="T4" fmla="*/ 265 w 265"/>
                <a:gd name="T5" fmla="*/ 93 h 241"/>
                <a:gd name="T6" fmla="*/ 133 w 265"/>
                <a:gd name="T7" fmla="*/ 0 h 241"/>
                <a:gd name="T8" fmla="*/ 0 w 265"/>
                <a:gd name="T9" fmla="*/ 93 h 241"/>
                <a:gd name="T10" fmla="*/ 0 w 265"/>
                <a:gd name="T11" fmla="*/ 241 h 241"/>
                <a:gd name="T12" fmla="*/ 0 w 265"/>
                <a:gd name="T13" fmla="*/ 241 h 241"/>
                <a:gd name="T14" fmla="*/ 265 w 265"/>
                <a:gd name="T15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5" h="241">
                  <a:moveTo>
                    <a:pt x="265" y="241"/>
                  </a:moveTo>
                  <a:cubicBezTo>
                    <a:pt x="265" y="241"/>
                    <a:pt x="265" y="241"/>
                    <a:pt x="265" y="241"/>
                  </a:cubicBezTo>
                  <a:cubicBezTo>
                    <a:pt x="265" y="93"/>
                    <a:pt x="265" y="93"/>
                    <a:pt x="265" y="93"/>
                  </a:cubicBezTo>
                  <a:cubicBezTo>
                    <a:pt x="265" y="42"/>
                    <a:pt x="206" y="0"/>
                    <a:pt x="133" y="0"/>
                  </a:cubicBezTo>
                  <a:cubicBezTo>
                    <a:pt x="59" y="0"/>
                    <a:pt x="0" y="42"/>
                    <a:pt x="0" y="93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41"/>
                    <a:pt x="0" y="241"/>
                    <a:pt x="0" y="241"/>
                  </a:cubicBezTo>
                  <a:lnTo>
                    <a:pt x="265" y="241"/>
                  </a:lnTo>
                  <a:close/>
                </a:path>
              </a:pathLst>
            </a:cu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auto">
            <a:xfrm>
              <a:off x="5640525" y="1857868"/>
              <a:ext cx="1025530" cy="1024123"/>
            </a:xfrm>
            <a:prstGeom prst="ellipse">
              <a:avLst/>
            </a:pr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/>
            </p:cNvSpPr>
            <p:nvPr/>
          </p:nvSpPr>
          <p:spPr bwMode="auto">
            <a:xfrm>
              <a:off x="5935945" y="2972024"/>
              <a:ext cx="429063" cy="256031"/>
            </a:xfrm>
            <a:custGeom>
              <a:avLst/>
              <a:gdLst>
                <a:gd name="T0" fmla="*/ 6 w 266"/>
                <a:gd name="T1" fmla="*/ 0 h 159"/>
                <a:gd name="T2" fmla="*/ 1 w 266"/>
                <a:gd name="T3" fmla="*/ 57 h 159"/>
                <a:gd name="T4" fmla="*/ 56 w 266"/>
                <a:gd name="T5" fmla="*/ 159 h 159"/>
                <a:gd name="T6" fmla="*/ 211 w 266"/>
                <a:gd name="T7" fmla="*/ 159 h 159"/>
                <a:gd name="T8" fmla="*/ 266 w 266"/>
                <a:gd name="T9" fmla="*/ 57 h 159"/>
                <a:gd name="T10" fmla="*/ 260 w 266"/>
                <a:gd name="T11" fmla="*/ 0 h 159"/>
                <a:gd name="T12" fmla="*/ 6 w 266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159">
                  <a:moveTo>
                    <a:pt x="6" y="0"/>
                  </a:moveTo>
                  <a:cubicBezTo>
                    <a:pt x="0" y="16"/>
                    <a:pt x="1" y="36"/>
                    <a:pt x="1" y="57"/>
                  </a:cubicBezTo>
                  <a:cubicBezTo>
                    <a:pt x="1" y="113"/>
                    <a:pt x="26" y="159"/>
                    <a:pt x="56" y="159"/>
                  </a:cubicBezTo>
                  <a:cubicBezTo>
                    <a:pt x="211" y="159"/>
                    <a:pt x="211" y="159"/>
                    <a:pt x="211" y="159"/>
                  </a:cubicBezTo>
                  <a:cubicBezTo>
                    <a:pt x="241" y="159"/>
                    <a:pt x="266" y="113"/>
                    <a:pt x="266" y="57"/>
                  </a:cubicBezTo>
                  <a:cubicBezTo>
                    <a:pt x="266" y="36"/>
                    <a:pt x="266" y="16"/>
                    <a:pt x="260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74"/>
            <p:cNvSpPr>
              <a:spLocks/>
            </p:cNvSpPr>
            <p:nvPr/>
          </p:nvSpPr>
          <p:spPr bwMode="auto">
            <a:xfrm>
              <a:off x="5952826" y="3064870"/>
              <a:ext cx="142083" cy="392487"/>
            </a:xfrm>
            <a:custGeom>
              <a:avLst/>
              <a:gdLst>
                <a:gd name="T0" fmla="*/ 88 w 88"/>
                <a:gd name="T1" fmla="*/ 243 h 243"/>
                <a:gd name="T2" fmla="*/ 88 w 88"/>
                <a:gd name="T3" fmla="*/ 54 h 243"/>
                <a:gd name="T4" fmla="*/ 44 w 88"/>
                <a:gd name="T5" fmla="*/ 0 h 243"/>
                <a:gd name="T6" fmla="*/ 0 w 88"/>
                <a:gd name="T7" fmla="*/ 54 h 243"/>
                <a:gd name="T8" fmla="*/ 0 w 88"/>
                <a:gd name="T9" fmla="*/ 232 h 243"/>
                <a:gd name="T10" fmla="*/ 88 w 88"/>
                <a:gd name="T11" fmla="*/ 24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243">
                  <a:moveTo>
                    <a:pt x="88" y="243"/>
                  </a:moveTo>
                  <a:cubicBezTo>
                    <a:pt x="88" y="54"/>
                    <a:pt x="88" y="54"/>
                    <a:pt x="88" y="54"/>
                  </a:cubicBezTo>
                  <a:cubicBezTo>
                    <a:pt x="88" y="24"/>
                    <a:pt x="68" y="0"/>
                    <a:pt x="44" y="0"/>
                  </a:cubicBezTo>
                  <a:cubicBezTo>
                    <a:pt x="19" y="0"/>
                    <a:pt x="0" y="24"/>
                    <a:pt x="0" y="54"/>
                  </a:cubicBezTo>
                  <a:cubicBezTo>
                    <a:pt x="0" y="232"/>
                    <a:pt x="0" y="232"/>
                    <a:pt x="0" y="232"/>
                  </a:cubicBezTo>
                  <a:cubicBezTo>
                    <a:pt x="29" y="236"/>
                    <a:pt x="54" y="242"/>
                    <a:pt x="88" y="243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/>
            </p:cNvSpPr>
            <p:nvPr/>
          </p:nvSpPr>
          <p:spPr bwMode="auto">
            <a:xfrm>
              <a:off x="6208857" y="3064870"/>
              <a:ext cx="137863" cy="391080"/>
            </a:xfrm>
            <a:custGeom>
              <a:avLst/>
              <a:gdLst>
                <a:gd name="T0" fmla="*/ 86 w 86"/>
                <a:gd name="T1" fmla="*/ 230 h 242"/>
                <a:gd name="T2" fmla="*/ 86 w 86"/>
                <a:gd name="T3" fmla="*/ 54 h 242"/>
                <a:gd name="T4" fmla="*/ 43 w 86"/>
                <a:gd name="T5" fmla="*/ 0 h 242"/>
                <a:gd name="T6" fmla="*/ 0 w 86"/>
                <a:gd name="T7" fmla="*/ 54 h 242"/>
                <a:gd name="T8" fmla="*/ 0 w 86"/>
                <a:gd name="T9" fmla="*/ 242 h 242"/>
                <a:gd name="T10" fmla="*/ 86 w 86"/>
                <a:gd name="T11" fmla="*/ 23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42">
                  <a:moveTo>
                    <a:pt x="86" y="230"/>
                  </a:moveTo>
                  <a:cubicBezTo>
                    <a:pt x="86" y="54"/>
                    <a:pt x="86" y="54"/>
                    <a:pt x="86" y="54"/>
                  </a:cubicBezTo>
                  <a:cubicBezTo>
                    <a:pt x="86" y="24"/>
                    <a:pt x="67" y="0"/>
                    <a:pt x="43" y="0"/>
                  </a:cubicBezTo>
                  <a:cubicBezTo>
                    <a:pt x="19" y="0"/>
                    <a:pt x="0" y="24"/>
                    <a:pt x="0" y="54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29" y="241"/>
                    <a:pt x="58" y="236"/>
                    <a:pt x="86" y="230"/>
                  </a:cubicBezTo>
                  <a:close/>
                </a:path>
              </a:pathLst>
            </a:custGeom>
            <a:solidFill>
              <a:srgbClr val="5250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76"/>
            <p:cNvSpPr>
              <a:spLocks/>
            </p:cNvSpPr>
            <p:nvPr/>
          </p:nvSpPr>
          <p:spPr bwMode="auto">
            <a:xfrm>
              <a:off x="5456239" y="2310845"/>
              <a:ext cx="492367" cy="583806"/>
            </a:xfrm>
            <a:custGeom>
              <a:avLst/>
              <a:gdLst>
                <a:gd name="T0" fmla="*/ 298 w 305"/>
                <a:gd name="T1" fmla="*/ 361 h 361"/>
                <a:gd name="T2" fmla="*/ 0 w 305"/>
                <a:gd name="T3" fmla="*/ 35 h 361"/>
                <a:gd name="T4" fmla="*/ 37 w 305"/>
                <a:gd name="T5" fmla="*/ 31 h 361"/>
                <a:gd name="T6" fmla="*/ 305 w 305"/>
                <a:gd name="T7" fmla="*/ 326 h 361"/>
                <a:gd name="T8" fmla="*/ 298 w 305"/>
                <a:gd name="T9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61">
                  <a:moveTo>
                    <a:pt x="298" y="361"/>
                  </a:moveTo>
                  <a:cubicBezTo>
                    <a:pt x="298" y="361"/>
                    <a:pt x="19" y="336"/>
                    <a:pt x="0" y="35"/>
                  </a:cubicBezTo>
                  <a:cubicBezTo>
                    <a:pt x="0" y="35"/>
                    <a:pt x="11" y="0"/>
                    <a:pt x="37" y="31"/>
                  </a:cubicBezTo>
                  <a:cubicBezTo>
                    <a:pt x="37" y="31"/>
                    <a:pt x="37" y="291"/>
                    <a:pt x="305" y="326"/>
                  </a:cubicBezTo>
                  <a:lnTo>
                    <a:pt x="298" y="361"/>
                  </a:lnTo>
                  <a:close/>
                </a:path>
              </a:pathLst>
            </a:cu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77"/>
            <p:cNvSpPr>
              <a:spLocks/>
            </p:cNvSpPr>
            <p:nvPr/>
          </p:nvSpPr>
          <p:spPr bwMode="auto">
            <a:xfrm>
              <a:off x="5454832" y="2336167"/>
              <a:ext cx="63304" cy="66118"/>
            </a:xfrm>
            <a:custGeom>
              <a:avLst/>
              <a:gdLst>
                <a:gd name="T0" fmla="*/ 38 w 39"/>
                <a:gd name="T1" fmla="*/ 19 h 41"/>
                <a:gd name="T2" fmla="*/ 18 w 39"/>
                <a:gd name="T3" fmla="*/ 1 h 41"/>
                <a:gd name="T4" fmla="*/ 1 w 39"/>
                <a:gd name="T5" fmla="*/ 23 h 41"/>
                <a:gd name="T6" fmla="*/ 22 w 39"/>
                <a:gd name="T7" fmla="*/ 40 h 41"/>
                <a:gd name="T8" fmla="*/ 38 w 39"/>
                <a:gd name="T9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38" y="19"/>
                  </a:moveTo>
                  <a:cubicBezTo>
                    <a:pt x="37" y="8"/>
                    <a:pt x="28" y="0"/>
                    <a:pt x="18" y="1"/>
                  </a:cubicBezTo>
                  <a:cubicBezTo>
                    <a:pt x="8" y="2"/>
                    <a:pt x="0" y="12"/>
                    <a:pt x="1" y="23"/>
                  </a:cubicBezTo>
                  <a:cubicBezTo>
                    <a:pt x="2" y="33"/>
                    <a:pt x="11" y="41"/>
                    <a:pt x="22" y="40"/>
                  </a:cubicBezTo>
                  <a:cubicBezTo>
                    <a:pt x="32" y="39"/>
                    <a:pt x="39" y="30"/>
                    <a:pt x="38" y="19"/>
                  </a:cubicBezTo>
                  <a:close/>
                </a:path>
              </a:pathLst>
            </a:custGeom>
            <a:solidFill>
              <a:srgbClr val="007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/>
            </p:cNvSpPr>
            <p:nvPr/>
          </p:nvSpPr>
          <p:spPr bwMode="auto">
            <a:xfrm>
              <a:off x="6346719" y="2313659"/>
              <a:ext cx="492367" cy="582400"/>
            </a:xfrm>
            <a:custGeom>
              <a:avLst/>
              <a:gdLst>
                <a:gd name="T0" fmla="*/ 7 w 305"/>
                <a:gd name="T1" fmla="*/ 361 h 361"/>
                <a:gd name="T2" fmla="*/ 305 w 305"/>
                <a:gd name="T3" fmla="*/ 35 h 361"/>
                <a:gd name="T4" fmla="*/ 268 w 305"/>
                <a:gd name="T5" fmla="*/ 31 h 361"/>
                <a:gd name="T6" fmla="*/ 0 w 305"/>
                <a:gd name="T7" fmla="*/ 326 h 361"/>
                <a:gd name="T8" fmla="*/ 7 w 305"/>
                <a:gd name="T9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" h="361">
                  <a:moveTo>
                    <a:pt x="7" y="361"/>
                  </a:moveTo>
                  <a:cubicBezTo>
                    <a:pt x="7" y="361"/>
                    <a:pt x="286" y="336"/>
                    <a:pt x="305" y="35"/>
                  </a:cubicBezTo>
                  <a:cubicBezTo>
                    <a:pt x="305" y="35"/>
                    <a:pt x="294" y="0"/>
                    <a:pt x="268" y="31"/>
                  </a:cubicBezTo>
                  <a:cubicBezTo>
                    <a:pt x="268" y="31"/>
                    <a:pt x="268" y="291"/>
                    <a:pt x="0" y="326"/>
                  </a:cubicBezTo>
                  <a:lnTo>
                    <a:pt x="7" y="361"/>
                  </a:lnTo>
                  <a:close/>
                </a:path>
              </a:pathLst>
            </a:custGeom>
            <a:solidFill>
              <a:srgbClr val="00A0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9"/>
            <p:cNvSpPr>
              <a:spLocks/>
            </p:cNvSpPr>
            <p:nvPr/>
          </p:nvSpPr>
          <p:spPr bwMode="auto">
            <a:xfrm>
              <a:off x="6778595" y="2337574"/>
              <a:ext cx="63304" cy="66118"/>
            </a:xfrm>
            <a:custGeom>
              <a:avLst/>
              <a:gdLst>
                <a:gd name="T0" fmla="*/ 1 w 39"/>
                <a:gd name="T1" fmla="*/ 19 h 41"/>
                <a:gd name="T2" fmla="*/ 21 w 39"/>
                <a:gd name="T3" fmla="*/ 1 h 41"/>
                <a:gd name="T4" fmla="*/ 38 w 39"/>
                <a:gd name="T5" fmla="*/ 23 h 41"/>
                <a:gd name="T6" fmla="*/ 17 w 39"/>
                <a:gd name="T7" fmla="*/ 41 h 41"/>
                <a:gd name="T8" fmla="*/ 1 w 39"/>
                <a:gd name="T9" fmla="*/ 1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1">
                  <a:moveTo>
                    <a:pt x="1" y="19"/>
                  </a:moveTo>
                  <a:cubicBezTo>
                    <a:pt x="2" y="8"/>
                    <a:pt x="11" y="0"/>
                    <a:pt x="21" y="1"/>
                  </a:cubicBezTo>
                  <a:cubicBezTo>
                    <a:pt x="31" y="2"/>
                    <a:pt x="39" y="12"/>
                    <a:pt x="38" y="23"/>
                  </a:cubicBezTo>
                  <a:cubicBezTo>
                    <a:pt x="37" y="34"/>
                    <a:pt x="28" y="41"/>
                    <a:pt x="17" y="41"/>
                  </a:cubicBezTo>
                  <a:cubicBezTo>
                    <a:pt x="7" y="40"/>
                    <a:pt x="0" y="30"/>
                    <a:pt x="1" y="19"/>
                  </a:cubicBezTo>
                  <a:close/>
                </a:path>
              </a:pathLst>
            </a:custGeom>
            <a:solidFill>
              <a:srgbClr val="0077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0"/>
            <p:cNvSpPr>
              <a:spLocks/>
            </p:cNvSpPr>
            <p:nvPr/>
          </p:nvSpPr>
          <p:spPr bwMode="auto">
            <a:xfrm>
              <a:off x="6111790" y="2824314"/>
              <a:ext cx="90033" cy="57677"/>
            </a:xfrm>
            <a:custGeom>
              <a:avLst/>
              <a:gdLst>
                <a:gd name="T0" fmla="*/ 56 w 56"/>
                <a:gd name="T1" fmla="*/ 22 h 35"/>
                <a:gd name="T2" fmla="*/ 42 w 56"/>
                <a:gd name="T3" fmla="*/ 35 h 35"/>
                <a:gd name="T4" fmla="*/ 14 w 56"/>
                <a:gd name="T5" fmla="*/ 35 h 35"/>
                <a:gd name="T6" fmla="*/ 0 w 56"/>
                <a:gd name="T7" fmla="*/ 22 h 35"/>
                <a:gd name="T8" fmla="*/ 0 w 56"/>
                <a:gd name="T9" fmla="*/ 13 h 35"/>
                <a:gd name="T10" fmla="*/ 14 w 56"/>
                <a:gd name="T11" fmla="*/ 0 h 35"/>
                <a:gd name="T12" fmla="*/ 42 w 56"/>
                <a:gd name="T13" fmla="*/ 0 h 35"/>
                <a:gd name="T14" fmla="*/ 56 w 56"/>
                <a:gd name="T15" fmla="*/ 13 h 35"/>
                <a:gd name="T16" fmla="*/ 56 w 56"/>
                <a:gd name="T17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">
                  <a:moveTo>
                    <a:pt x="56" y="22"/>
                  </a:moveTo>
                  <a:cubicBezTo>
                    <a:pt x="56" y="29"/>
                    <a:pt x="50" y="35"/>
                    <a:pt x="42" y="3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6" y="35"/>
                    <a:pt x="0" y="29"/>
                    <a:pt x="0" y="2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50" y="0"/>
                    <a:pt x="56" y="6"/>
                    <a:pt x="56" y="13"/>
                  </a:cubicBezTo>
                  <a:lnTo>
                    <a:pt x="56" y="22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1"/>
            <p:cNvSpPr>
              <a:spLocks/>
            </p:cNvSpPr>
            <p:nvPr/>
          </p:nvSpPr>
          <p:spPr bwMode="auto">
            <a:xfrm>
              <a:off x="6104756" y="2881991"/>
              <a:ext cx="99880" cy="216641"/>
            </a:xfrm>
            <a:custGeom>
              <a:avLst/>
              <a:gdLst>
                <a:gd name="T0" fmla="*/ 23 w 71"/>
                <a:gd name="T1" fmla="*/ 0 h 154"/>
                <a:gd name="T2" fmla="*/ 0 w 71"/>
                <a:gd name="T3" fmla="*/ 113 h 154"/>
                <a:gd name="T4" fmla="*/ 37 w 71"/>
                <a:gd name="T5" fmla="*/ 154 h 154"/>
                <a:gd name="T6" fmla="*/ 71 w 71"/>
                <a:gd name="T7" fmla="*/ 113 h 154"/>
                <a:gd name="T8" fmla="*/ 50 w 71"/>
                <a:gd name="T9" fmla="*/ 0 h 154"/>
                <a:gd name="T10" fmla="*/ 23 w 71"/>
                <a:gd name="T11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" h="154">
                  <a:moveTo>
                    <a:pt x="23" y="0"/>
                  </a:moveTo>
                  <a:lnTo>
                    <a:pt x="0" y="113"/>
                  </a:lnTo>
                  <a:lnTo>
                    <a:pt x="37" y="154"/>
                  </a:lnTo>
                  <a:lnTo>
                    <a:pt x="71" y="113"/>
                  </a:lnTo>
                  <a:lnTo>
                    <a:pt x="5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auto">
            <a:xfrm>
              <a:off x="6301703" y="2210965"/>
              <a:ext cx="94253" cy="94253"/>
            </a:xfrm>
            <a:prstGeom prst="ellipse">
              <a:avLst/>
            </a:pr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auto">
            <a:xfrm>
              <a:off x="5912030" y="2210965"/>
              <a:ext cx="92846" cy="94253"/>
            </a:xfrm>
            <a:prstGeom prst="ellipse">
              <a:avLst/>
            </a:pr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/>
            </p:cNvSpPr>
            <p:nvPr/>
          </p:nvSpPr>
          <p:spPr bwMode="auto">
            <a:xfrm>
              <a:off x="6038638" y="2554215"/>
              <a:ext cx="218048" cy="99880"/>
            </a:xfrm>
            <a:custGeom>
              <a:avLst/>
              <a:gdLst>
                <a:gd name="T0" fmla="*/ 0 w 135"/>
                <a:gd name="T1" fmla="*/ 0 h 62"/>
                <a:gd name="T2" fmla="*/ 68 w 135"/>
                <a:gd name="T3" fmla="*/ 62 h 62"/>
                <a:gd name="T4" fmla="*/ 135 w 135"/>
                <a:gd name="T5" fmla="*/ 0 h 62"/>
                <a:gd name="T6" fmla="*/ 0 w 135"/>
                <a:gd name="T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62">
                  <a:moveTo>
                    <a:pt x="0" y="0"/>
                  </a:moveTo>
                  <a:cubicBezTo>
                    <a:pt x="3" y="34"/>
                    <a:pt x="32" y="62"/>
                    <a:pt x="68" y="62"/>
                  </a:cubicBezTo>
                  <a:cubicBezTo>
                    <a:pt x="103" y="62"/>
                    <a:pt x="132" y="34"/>
                    <a:pt x="13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EFC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auto">
            <a:xfrm>
              <a:off x="5841692" y="2496538"/>
              <a:ext cx="113948" cy="21101"/>
            </a:xfrm>
            <a:prstGeom prst="ellipse">
              <a:avLst/>
            </a:prstGeom>
            <a:solidFill>
              <a:srgbClr val="F4D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auto">
            <a:xfrm>
              <a:off x="6395956" y="2488097"/>
              <a:ext cx="111134" cy="19695"/>
            </a:xfrm>
            <a:prstGeom prst="ellipse">
              <a:avLst/>
            </a:prstGeom>
            <a:solidFill>
              <a:srgbClr val="F4D4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3" name="文本框 132"/>
          <p:cNvSpPr txBox="1"/>
          <p:nvPr/>
        </p:nvSpPr>
        <p:spPr>
          <a:xfrm>
            <a:off x="813712" y="417471"/>
            <a:ext cx="226703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accent1"/>
                </a:solidFill>
                <a:latin typeface="Bebas" pitchFamily="2" charset="0"/>
              </a:rPr>
              <a:t>Hire</a:t>
            </a:r>
            <a:endParaRPr lang="zh-CN" altLang="en-US" sz="8800" dirty="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134" name="文本框 133"/>
          <p:cNvSpPr txBox="1"/>
          <p:nvPr/>
        </p:nvSpPr>
        <p:spPr>
          <a:xfrm rot="842922">
            <a:off x="3801642" y="471068"/>
            <a:ext cx="155927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chemeClr val="accent3"/>
                </a:solidFill>
                <a:latin typeface="Bebas" pitchFamily="2" charset="0"/>
              </a:rPr>
              <a:t>Me</a:t>
            </a:r>
            <a:endParaRPr lang="zh-CN" altLang="en-US" sz="8800" dirty="0">
              <a:solidFill>
                <a:schemeClr val="accent3"/>
              </a:solidFill>
              <a:latin typeface="Bebas" pitchFamily="2" charset="0"/>
            </a:endParaRPr>
          </a:p>
        </p:txBody>
      </p:sp>
      <p:sp>
        <p:nvSpPr>
          <p:cNvPr id="150" name="文本框 149"/>
          <p:cNvSpPr txBox="1"/>
          <p:nvPr/>
        </p:nvSpPr>
        <p:spPr>
          <a:xfrm rot="834671">
            <a:off x="5178449" y="551988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accent6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71044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4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50"/>
                            </p:stCondLst>
                            <p:childTnLst>
                              <p:par>
                                <p:cTn id="3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8" dur="1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9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44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74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9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490"/>
                            </p:stCondLst>
                            <p:childTnLst>
                              <p:par>
                                <p:cTn id="6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490"/>
                            </p:stCondLst>
                            <p:childTnLst>
                              <p:par>
                                <p:cTn id="6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6" presetClass="emph" presetSubtype="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" fill="hold"/>
                                        <p:tgtEl>
                                          <p:spTgt spid="1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89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0" animBg="1"/>
      <p:bldP spid="147" grpId="0" animBg="1"/>
      <p:bldP spid="139" grpId="0" animBg="1"/>
      <p:bldP spid="133" grpId="0"/>
      <p:bldP spid="134" grpId="0"/>
      <p:bldP spid="1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17475"/>
            <a:ext cx="1080000" cy="3499123"/>
            <a:chOff x="5962650" y="1517475"/>
            <a:chExt cx="4038600" cy="3499123"/>
          </a:xfrm>
        </p:grpSpPr>
        <p:sp>
          <p:nvSpPr>
            <p:cNvPr id="6" name="矩形 5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962650" y="4800598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5750" y="1936575"/>
            <a:ext cx="8532000" cy="3499123"/>
            <a:chOff x="285750" y="1936575"/>
            <a:chExt cx="8532000" cy="3499123"/>
          </a:xfrm>
        </p:grpSpPr>
        <p:sp>
          <p:nvSpPr>
            <p:cNvPr id="21" name="矩形 20"/>
            <p:cNvSpPr/>
            <p:nvPr/>
          </p:nvSpPr>
          <p:spPr>
            <a:xfrm>
              <a:off x="285750" y="1936575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85750" y="2757356"/>
              <a:ext cx="8532000" cy="2678342"/>
              <a:chOff x="285750" y="2757356"/>
              <a:chExt cx="1080000" cy="2678342"/>
            </a:xfrm>
            <a:solidFill>
              <a:schemeClr val="bg1"/>
            </a:solidFill>
          </p:grpSpPr>
          <p:sp>
            <p:nvSpPr>
              <p:cNvPr id="22" name="矩形 21"/>
              <p:cNvSpPr/>
              <p:nvPr/>
            </p:nvSpPr>
            <p:spPr>
              <a:xfrm>
                <a:off x="285750" y="2757356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85750" y="3578137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85750" y="4398918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85750" y="5219698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741479" y="1005890"/>
            <a:ext cx="2646878" cy="816256"/>
            <a:chOff x="1243755" y="4972050"/>
            <a:chExt cx="2646878" cy="816256"/>
          </a:xfrm>
        </p:grpSpPr>
        <p:sp>
          <p:nvSpPr>
            <p:cNvPr id="27" name="文本框 26"/>
            <p:cNvSpPr txBox="1"/>
            <p:nvPr/>
          </p:nvSpPr>
          <p:spPr>
            <a:xfrm>
              <a:off x="1243755" y="49720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/>
                <a:t>学生作品展示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55116" y="5418974"/>
              <a:ext cx="1824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pc="300" dirty="0">
                  <a:solidFill>
                    <a:schemeClr val="accent2"/>
                  </a:solidFill>
                </a:rPr>
                <a:t>Works Show</a:t>
              </a:r>
              <a:endParaRPr lang="zh-CN" altLang="en-US" spc="3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64000" y="3159037"/>
            <a:ext cx="1080000" cy="2678343"/>
            <a:chOff x="5962650" y="1517475"/>
            <a:chExt cx="4038600" cy="267834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6" name="矩形 25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01" y="2310356"/>
            <a:ext cx="3029276" cy="1692000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711" y="4195818"/>
            <a:ext cx="3000022" cy="1692000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4494600" y="308237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安徽省一等奖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438430" y="476757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国赛三等奖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01" y="2242038"/>
            <a:ext cx="3029276" cy="184578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588" y="4127632"/>
            <a:ext cx="3224852" cy="177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58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59037"/>
            <a:ext cx="1080000" cy="2678343"/>
            <a:chOff x="5962650" y="1517475"/>
            <a:chExt cx="4038600" cy="267834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矩形 2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5750" y="2757356"/>
            <a:ext cx="8532000" cy="2678342"/>
            <a:chOff x="285750" y="2757356"/>
            <a:chExt cx="1080000" cy="2678342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>
              <a:off x="285750" y="2757356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85750" y="3578137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85750" y="4398918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85750" y="5219698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077200" y="1517475"/>
            <a:ext cx="1080000" cy="3499123"/>
            <a:chOff x="5962650" y="1517475"/>
            <a:chExt cx="4038600" cy="349912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962650" y="480059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134" y="4170598"/>
            <a:ext cx="3003369" cy="16920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167" y="2395818"/>
            <a:ext cx="2994269" cy="16920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0" name="文本框 19"/>
          <p:cNvSpPr txBox="1"/>
          <p:nvPr/>
        </p:nvSpPr>
        <p:spPr>
          <a:xfrm>
            <a:off x="4477703" y="4736682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图形化编程挑战赛全国优秀指导教师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377441" y="307713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国赛一等奖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599" y="2313036"/>
            <a:ext cx="3167970" cy="185756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441" y="4075217"/>
            <a:ext cx="3225262" cy="189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87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17475"/>
            <a:ext cx="1080000" cy="3499123"/>
            <a:chOff x="5962650" y="1517475"/>
            <a:chExt cx="4038600" cy="3499123"/>
          </a:xfrm>
        </p:grpSpPr>
        <p:sp>
          <p:nvSpPr>
            <p:cNvPr id="6" name="矩形 5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962650" y="4800598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5750" y="1936575"/>
            <a:ext cx="8532000" cy="3499123"/>
            <a:chOff x="285750" y="1936575"/>
            <a:chExt cx="8532000" cy="3499123"/>
          </a:xfrm>
        </p:grpSpPr>
        <p:sp>
          <p:nvSpPr>
            <p:cNvPr id="21" name="矩形 20"/>
            <p:cNvSpPr/>
            <p:nvPr/>
          </p:nvSpPr>
          <p:spPr>
            <a:xfrm>
              <a:off x="285750" y="1936575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85750" y="2757356"/>
              <a:ext cx="8532000" cy="2678342"/>
              <a:chOff x="285750" y="2757356"/>
              <a:chExt cx="1080000" cy="2678342"/>
            </a:xfrm>
            <a:solidFill>
              <a:schemeClr val="bg1"/>
            </a:solidFill>
          </p:grpSpPr>
          <p:sp>
            <p:nvSpPr>
              <p:cNvPr id="22" name="矩形 21"/>
              <p:cNvSpPr/>
              <p:nvPr/>
            </p:nvSpPr>
            <p:spPr>
              <a:xfrm>
                <a:off x="285750" y="2757356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85750" y="3578137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85750" y="4398918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85750" y="5219698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151847" y="1005890"/>
            <a:ext cx="1826141" cy="816256"/>
            <a:chOff x="1654123" y="4972050"/>
            <a:chExt cx="1826141" cy="816256"/>
          </a:xfrm>
        </p:grpSpPr>
        <p:sp>
          <p:nvSpPr>
            <p:cNvPr id="27" name="文本框 26"/>
            <p:cNvSpPr txBox="1"/>
            <p:nvPr/>
          </p:nvSpPr>
          <p:spPr>
            <a:xfrm>
              <a:off x="1654123" y="4972050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/>
                <a:t>作品展示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55116" y="5418974"/>
              <a:ext cx="1824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pc="300" dirty="0">
                  <a:solidFill>
                    <a:schemeClr val="accent2"/>
                  </a:solidFill>
                </a:rPr>
                <a:t>Works Show</a:t>
              </a:r>
              <a:endParaRPr lang="zh-CN" altLang="en-US" spc="3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64000" y="3159037"/>
            <a:ext cx="1080000" cy="2678343"/>
            <a:chOff x="5962650" y="1517475"/>
            <a:chExt cx="4038600" cy="267834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6" name="矩形 25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01" y="2310356"/>
            <a:ext cx="3029276" cy="1692000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711" y="4195818"/>
            <a:ext cx="3000022" cy="1692000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4494600" y="308237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国赛二等奖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438430" y="476757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国赛一等奖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03" y="2152575"/>
            <a:ext cx="3451438" cy="187184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155" y="3979818"/>
            <a:ext cx="3297133" cy="205487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069" y="121895"/>
            <a:ext cx="3113931" cy="255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6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59037"/>
            <a:ext cx="1080000" cy="2678343"/>
            <a:chOff x="5962650" y="1517475"/>
            <a:chExt cx="4038600" cy="267834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矩形 2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5750" y="2757356"/>
            <a:ext cx="8532000" cy="2678342"/>
            <a:chOff x="285750" y="2757356"/>
            <a:chExt cx="1080000" cy="2678342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>
              <a:off x="285750" y="2757356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85750" y="3578137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85750" y="4398918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85750" y="5219698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077200" y="1517475"/>
            <a:ext cx="1080000" cy="3499123"/>
            <a:chOff x="5962650" y="1517475"/>
            <a:chExt cx="4038600" cy="349912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962650" y="480059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134" y="4170598"/>
            <a:ext cx="3003369" cy="16920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167" y="2395818"/>
            <a:ext cx="2994269" cy="16920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0" name="文本框 19"/>
          <p:cNvSpPr txBox="1"/>
          <p:nvPr/>
        </p:nvSpPr>
        <p:spPr>
          <a:xfrm>
            <a:off x="4477703" y="4736682"/>
            <a:ext cx="4134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accent1"/>
                </a:solidFill>
              </a:rPr>
              <a:t>辅导学生参加合肥市校园反诈平面设计比赛的作品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377441" y="307713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合肥市三等奖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587" y="2163353"/>
            <a:ext cx="3221428" cy="2156929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631" y="4032306"/>
            <a:ext cx="3382373" cy="192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02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59037"/>
            <a:ext cx="1080000" cy="2678343"/>
            <a:chOff x="5962650" y="1517475"/>
            <a:chExt cx="4038600" cy="267834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矩形 2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5750" y="2757356"/>
            <a:ext cx="8532000" cy="2678342"/>
            <a:chOff x="285750" y="2757356"/>
            <a:chExt cx="1080000" cy="2678342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>
              <a:off x="285750" y="2757356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85750" y="3578137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85750" y="4398918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85750" y="5219698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077200" y="1517475"/>
            <a:ext cx="1080000" cy="3499123"/>
            <a:chOff x="5962650" y="1517475"/>
            <a:chExt cx="4038600" cy="349912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962650" y="480059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134" y="4170598"/>
            <a:ext cx="3003369" cy="16920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167" y="2395818"/>
            <a:ext cx="2994269" cy="16920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0" name="文本框 19"/>
          <p:cNvSpPr txBox="1"/>
          <p:nvPr/>
        </p:nvSpPr>
        <p:spPr>
          <a:xfrm>
            <a:off x="4477703" y="4736682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合肥市高速路口疫情防控志愿者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30551" y="3082371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合肥市屯溪路小学志愿者编程老师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775" y="2117683"/>
            <a:ext cx="3293052" cy="205740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95" y="4012726"/>
            <a:ext cx="3210646" cy="200774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677" y="406346"/>
            <a:ext cx="3346200" cy="203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1790700" y="1543843"/>
            <a:ext cx="5632450" cy="3770313"/>
            <a:chOff x="1828800" y="1543843"/>
            <a:chExt cx="5632450" cy="3770313"/>
          </a:xfrm>
        </p:grpSpPr>
        <p:sp>
          <p:nvSpPr>
            <p:cNvPr id="41" name="Oval 5"/>
            <p:cNvSpPr>
              <a:spLocks noChangeArrowheads="1"/>
            </p:cNvSpPr>
            <p:nvPr/>
          </p:nvSpPr>
          <p:spPr bwMode="auto">
            <a:xfrm>
              <a:off x="2473325" y="1543843"/>
              <a:ext cx="4659313" cy="37703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1828800" y="1777206"/>
              <a:ext cx="5632450" cy="2524125"/>
              <a:chOff x="1828800" y="1948656"/>
              <a:chExt cx="5632450" cy="2524125"/>
            </a:xfrm>
          </p:grpSpPr>
          <p:sp>
            <p:nvSpPr>
              <p:cNvPr id="42" name="Freeform 6"/>
              <p:cNvSpPr>
                <a:spLocks/>
              </p:cNvSpPr>
              <p:nvPr/>
            </p:nvSpPr>
            <p:spPr bwMode="auto">
              <a:xfrm>
                <a:off x="3892550" y="2593181"/>
                <a:ext cx="2427288" cy="1857375"/>
              </a:xfrm>
              <a:custGeom>
                <a:avLst/>
                <a:gdLst>
                  <a:gd name="T0" fmla="*/ 0 w 1034"/>
                  <a:gd name="T1" fmla="*/ 481 h 790"/>
                  <a:gd name="T2" fmla="*/ 910 w 1034"/>
                  <a:gd name="T3" fmla="*/ 0 h 790"/>
                  <a:gd name="T4" fmla="*/ 1034 w 1034"/>
                  <a:gd name="T5" fmla="*/ 260 h 790"/>
                  <a:gd name="T6" fmla="*/ 673 w 1034"/>
                  <a:gd name="T7" fmla="*/ 434 h 790"/>
                  <a:gd name="T8" fmla="*/ 205 w 1034"/>
                  <a:gd name="T9" fmla="*/ 725 h 790"/>
                  <a:gd name="T10" fmla="*/ 0 w 1034"/>
                  <a:gd name="T11" fmla="*/ 481 h 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34" h="790">
                    <a:moveTo>
                      <a:pt x="0" y="481"/>
                    </a:moveTo>
                    <a:cubicBezTo>
                      <a:pt x="910" y="0"/>
                      <a:pt x="910" y="0"/>
                      <a:pt x="910" y="0"/>
                    </a:cubicBezTo>
                    <a:cubicBezTo>
                      <a:pt x="910" y="0"/>
                      <a:pt x="964" y="113"/>
                      <a:pt x="1034" y="260"/>
                    </a:cubicBezTo>
                    <a:cubicBezTo>
                      <a:pt x="1034" y="260"/>
                      <a:pt x="673" y="428"/>
                      <a:pt x="673" y="434"/>
                    </a:cubicBezTo>
                    <a:cubicBezTo>
                      <a:pt x="672" y="491"/>
                      <a:pt x="266" y="790"/>
                      <a:pt x="205" y="725"/>
                    </a:cubicBezTo>
                    <a:cubicBezTo>
                      <a:pt x="40" y="550"/>
                      <a:pt x="0" y="481"/>
                      <a:pt x="0" y="481"/>
                    </a:cubicBezTo>
                    <a:close/>
                  </a:path>
                </a:pathLst>
              </a:custGeom>
              <a:solidFill>
                <a:srgbClr val="FFC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Freeform 7"/>
              <p:cNvSpPr>
                <a:spLocks/>
              </p:cNvSpPr>
              <p:nvPr/>
            </p:nvSpPr>
            <p:spPr bwMode="auto">
              <a:xfrm>
                <a:off x="2855913" y="2736056"/>
                <a:ext cx="2635250" cy="1736725"/>
              </a:xfrm>
              <a:custGeom>
                <a:avLst/>
                <a:gdLst>
                  <a:gd name="T0" fmla="*/ 671 w 1122"/>
                  <a:gd name="T1" fmla="*/ 90 h 739"/>
                  <a:gd name="T2" fmla="*/ 1021 w 1122"/>
                  <a:gd name="T3" fmla="*/ 132 h 739"/>
                  <a:gd name="T4" fmla="*/ 911 w 1122"/>
                  <a:gd name="T5" fmla="*/ 196 h 739"/>
                  <a:gd name="T6" fmla="*/ 802 w 1122"/>
                  <a:gd name="T7" fmla="*/ 162 h 739"/>
                  <a:gd name="T8" fmla="*/ 863 w 1122"/>
                  <a:gd name="T9" fmla="*/ 220 h 739"/>
                  <a:gd name="T10" fmla="*/ 1116 w 1122"/>
                  <a:gd name="T11" fmla="*/ 411 h 739"/>
                  <a:gd name="T12" fmla="*/ 1098 w 1122"/>
                  <a:gd name="T13" fmla="*/ 467 h 739"/>
                  <a:gd name="T14" fmla="*/ 1012 w 1122"/>
                  <a:gd name="T15" fmla="*/ 459 h 739"/>
                  <a:gd name="T16" fmla="*/ 996 w 1122"/>
                  <a:gd name="T17" fmla="*/ 467 h 739"/>
                  <a:gd name="T18" fmla="*/ 1011 w 1122"/>
                  <a:gd name="T19" fmla="*/ 563 h 739"/>
                  <a:gd name="T20" fmla="*/ 912 w 1122"/>
                  <a:gd name="T21" fmla="*/ 541 h 739"/>
                  <a:gd name="T22" fmla="*/ 900 w 1122"/>
                  <a:gd name="T23" fmla="*/ 551 h 739"/>
                  <a:gd name="T24" fmla="*/ 921 w 1122"/>
                  <a:gd name="T25" fmla="*/ 633 h 739"/>
                  <a:gd name="T26" fmla="*/ 787 w 1122"/>
                  <a:gd name="T27" fmla="*/ 613 h 739"/>
                  <a:gd name="T28" fmla="*/ 782 w 1122"/>
                  <a:gd name="T29" fmla="*/ 629 h 739"/>
                  <a:gd name="T30" fmla="*/ 698 w 1122"/>
                  <a:gd name="T31" fmla="*/ 689 h 739"/>
                  <a:gd name="T32" fmla="*/ 454 w 1122"/>
                  <a:gd name="T33" fmla="*/ 429 h 739"/>
                  <a:gd name="T34" fmla="*/ 0 w 1122"/>
                  <a:gd name="T35" fmla="*/ 254 h 739"/>
                  <a:gd name="T36" fmla="*/ 136 w 1122"/>
                  <a:gd name="T37" fmla="*/ 5 h 739"/>
                  <a:gd name="T38" fmla="*/ 494 w 1122"/>
                  <a:gd name="T39" fmla="*/ 149 h 739"/>
                  <a:gd name="T40" fmla="*/ 671 w 1122"/>
                  <a:gd name="T41" fmla="*/ 90 h 7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22" h="739">
                    <a:moveTo>
                      <a:pt x="671" y="90"/>
                    </a:moveTo>
                    <a:cubicBezTo>
                      <a:pt x="759" y="5"/>
                      <a:pt x="989" y="55"/>
                      <a:pt x="1021" y="132"/>
                    </a:cubicBezTo>
                    <a:cubicBezTo>
                      <a:pt x="1048" y="197"/>
                      <a:pt x="1021" y="246"/>
                      <a:pt x="911" y="196"/>
                    </a:cubicBezTo>
                    <a:cubicBezTo>
                      <a:pt x="881" y="182"/>
                      <a:pt x="833" y="127"/>
                      <a:pt x="802" y="162"/>
                    </a:cubicBezTo>
                    <a:cubicBezTo>
                      <a:pt x="790" y="177"/>
                      <a:pt x="829" y="206"/>
                      <a:pt x="863" y="220"/>
                    </a:cubicBezTo>
                    <a:cubicBezTo>
                      <a:pt x="907" y="239"/>
                      <a:pt x="1097" y="366"/>
                      <a:pt x="1116" y="411"/>
                    </a:cubicBezTo>
                    <a:cubicBezTo>
                      <a:pt x="1122" y="425"/>
                      <a:pt x="1122" y="442"/>
                      <a:pt x="1098" y="467"/>
                    </a:cubicBezTo>
                    <a:cubicBezTo>
                      <a:pt x="1095" y="469"/>
                      <a:pt x="1053" y="507"/>
                      <a:pt x="1012" y="459"/>
                    </a:cubicBezTo>
                    <a:cubicBezTo>
                      <a:pt x="1004" y="450"/>
                      <a:pt x="1002" y="462"/>
                      <a:pt x="996" y="467"/>
                    </a:cubicBezTo>
                    <a:cubicBezTo>
                      <a:pt x="985" y="476"/>
                      <a:pt x="1073" y="502"/>
                      <a:pt x="1011" y="563"/>
                    </a:cubicBezTo>
                    <a:cubicBezTo>
                      <a:pt x="974" y="599"/>
                      <a:pt x="918" y="542"/>
                      <a:pt x="912" y="541"/>
                    </a:cubicBezTo>
                    <a:cubicBezTo>
                      <a:pt x="905" y="541"/>
                      <a:pt x="904" y="548"/>
                      <a:pt x="900" y="551"/>
                    </a:cubicBezTo>
                    <a:cubicBezTo>
                      <a:pt x="900" y="551"/>
                      <a:pt x="959" y="590"/>
                      <a:pt x="921" y="633"/>
                    </a:cubicBezTo>
                    <a:cubicBezTo>
                      <a:pt x="857" y="704"/>
                      <a:pt x="791" y="609"/>
                      <a:pt x="787" y="613"/>
                    </a:cubicBezTo>
                    <a:cubicBezTo>
                      <a:pt x="781" y="622"/>
                      <a:pt x="774" y="619"/>
                      <a:pt x="782" y="629"/>
                    </a:cubicBezTo>
                    <a:cubicBezTo>
                      <a:pt x="830" y="686"/>
                      <a:pt x="743" y="739"/>
                      <a:pt x="698" y="689"/>
                    </a:cubicBezTo>
                    <a:cubicBezTo>
                      <a:pt x="693" y="683"/>
                      <a:pt x="470" y="440"/>
                      <a:pt x="454" y="429"/>
                    </a:cubicBezTo>
                    <a:cubicBezTo>
                      <a:pt x="439" y="419"/>
                      <a:pt x="0" y="266"/>
                      <a:pt x="0" y="254"/>
                    </a:cubicBezTo>
                    <a:cubicBezTo>
                      <a:pt x="0" y="148"/>
                      <a:pt x="105" y="13"/>
                      <a:pt x="136" y="5"/>
                    </a:cubicBezTo>
                    <a:cubicBezTo>
                      <a:pt x="153" y="0"/>
                      <a:pt x="437" y="135"/>
                      <a:pt x="494" y="149"/>
                    </a:cubicBezTo>
                    <a:lnTo>
                      <a:pt x="671" y="90"/>
                    </a:lnTo>
                    <a:close/>
                  </a:path>
                </a:pathLst>
              </a:custGeom>
              <a:solidFill>
                <a:srgbClr val="FFE9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Freeform 8"/>
              <p:cNvSpPr>
                <a:spLocks/>
              </p:cNvSpPr>
              <p:nvPr/>
            </p:nvSpPr>
            <p:spPr bwMode="auto">
              <a:xfrm>
                <a:off x="4262438" y="2978943"/>
                <a:ext cx="660400" cy="461963"/>
              </a:xfrm>
              <a:custGeom>
                <a:avLst/>
                <a:gdLst>
                  <a:gd name="T0" fmla="*/ 101 w 281"/>
                  <a:gd name="T1" fmla="*/ 55 h 197"/>
                  <a:gd name="T2" fmla="*/ 51 w 281"/>
                  <a:gd name="T3" fmla="*/ 152 h 197"/>
                  <a:gd name="T4" fmla="*/ 281 w 281"/>
                  <a:gd name="T5" fmla="*/ 104 h 197"/>
                  <a:gd name="T6" fmla="*/ 101 w 281"/>
                  <a:gd name="T7" fmla="*/ 55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1" h="197">
                    <a:moveTo>
                      <a:pt x="101" y="55"/>
                    </a:moveTo>
                    <a:cubicBezTo>
                      <a:pt x="101" y="55"/>
                      <a:pt x="0" y="108"/>
                      <a:pt x="51" y="152"/>
                    </a:cubicBezTo>
                    <a:cubicBezTo>
                      <a:pt x="101" y="197"/>
                      <a:pt x="281" y="104"/>
                      <a:pt x="281" y="104"/>
                    </a:cubicBezTo>
                    <a:cubicBezTo>
                      <a:pt x="281" y="104"/>
                      <a:pt x="207" y="0"/>
                      <a:pt x="101" y="55"/>
                    </a:cubicBezTo>
                    <a:close/>
                  </a:path>
                </a:pathLst>
              </a:custGeom>
              <a:solidFill>
                <a:srgbClr val="FFC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Freeform 9"/>
              <p:cNvSpPr>
                <a:spLocks/>
              </p:cNvSpPr>
              <p:nvPr/>
            </p:nvSpPr>
            <p:spPr bwMode="auto">
              <a:xfrm>
                <a:off x="3852863" y="3482181"/>
                <a:ext cx="365125" cy="377825"/>
              </a:xfrm>
              <a:custGeom>
                <a:avLst/>
                <a:gdLst>
                  <a:gd name="T0" fmla="*/ 15 w 156"/>
                  <a:gd name="T1" fmla="*/ 94 h 161"/>
                  <a:gd name="T2" fmla="*/ 100 w 156"/>
                  <a:gd name="T3" fmla="*/ 6 h 161"/>
                  <a:gd name="T4" fmla="*/ 62 w 156"/>
                  <a:gd name="T5" fmla="*/ 161 h 161"/>
                  <a:gd name="T6" fmla="*/ 15 w 156"/>
                  <a:gd name="T7" fmla="*/ 94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6" h="161">
                    <a:moveTo>
                      <a:pt x="15" y="94"/>
                    </a:moveTo>
                    <a:cubicBezTo>
                      <a:pt x="15" y="94"/>
                      <a:pt x="44" y="0"/>
                      <a:pt x="100" y="6"/>
                    </a:cubicBezTo>
                    <a:cubicBezTo>
                      <a:pt x="156" y="13"/>
                      <a:pt x="140" y="82"/>
                      <a:pt x="62" y="161"/>
                    </a:cubicBezTo>
                    <a:cubicBezTo>
                      <a:pt x="62" y="161"/>
                      <a:pt x="0" y="118"/>
                      <a:pt x="15" y="94"/>
                    </a:cubicBezTo>
                    <a:close/>
                  </a:path>
                </a:pathLst>
              </a:custGeom>
              <a:solidFill>
                <a:srgbClr val="FFC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4176713" y="3785393"/>
                <a:ext cx="360363" cy="431800"/>
              </a:xfrm>
              <a:custGeom>
                <a:avLst/>
                <a:gdLst>
                  <a:gd name="T0" fmla="*/ 0 w 154"/>
                  <a:gd name="T1" fmla="*/ 124 h 184"/>
                  <a:gd name="T2" fmla="*/ 107 w 154"/>
                  <a:gd name="T3" fmla="*/ 35 h 184"/>
                  <a:gd name="T4" fmla="*/ 52 w 154"/>
                  <a:gd name="T5" fmla="*/ 184 h 184"/>
                  <a:gd name="T6" fmla="*/ 0 w 154"/>
                  <a:gd name="T7" fmla="*/ 12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4" h="184">
                    <a:moveTo>
                      <a:pt x="0" y="124"/>
                    </a:moveTo>
                    <a:cubicBezTo>
                      <a:pt x="0" y="124"/>
                      <a:pt x="62" y="0"/>
                      <a:pt x="107" y="35"/>
                    </a:cubicBezTo>
                    <a:cubicBezTo>
                      <a:pt x="154" y="73"/>
                      <a:pt x="139" y="116"/>
                      <a:pt x="52" y="184"/>
                    </a:cubicBezTo>
                    <a:cubicBezTo>
                      <a:pt x="52" y="184"/>
                      <a:pt x="8" y="154"/>
                      <a:pt x="0" y="124"/>
                    </a:cubicBezTo>
                    <a:close/>
                  </a:path>
                </a:pathLst>
              </a:custGeom>
              <a:solidFill>
                <a:srgbClr val="FFC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Freeform 11"/>
              <p:cNvSpPr>
                <a:spLocks/>
              </p:cNvSpPr>
              <p:nvPr/>
            </p:nvSpPr>
            <p:spPr bwMode="auto">
              <a:xfrm>
                <a:off x="4286250" y="3998118"/>
                <a:ext cx="373063" cy="341313"/>
              </a:xfrm>
              <a:custGeom>
                <a:avLst/>
                <a:gdLst>
                  <a:gd name="T0" fmla="*/ 16 w 159"/>
                  <a:gd name="T1" fmla="*/ 92 h 145"/>
                  <a:gd name="T2" fmla="*/ 119 w 159"/>
                  <a:gd name="T3" fmla="*/ 31 h 145"/>
                  <a:gd name="T4" fmla="*/ 58 w 159"/>
                  <a:gd name="T5" fmla="*/ 145 h 145"/>
                  <a:gd name="T6" fmla="*/ 16 w 159"/>
                  <a:gd name="T7" fmla="*/ 9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9" h="145">
                    <a:moveTo>
                      <a:pt x="16" y="92"/>
                    </a:moveTo>
                    <a:cubicBezTo>
                      <a:pt x="16" y="92"/>
                      <a:pt x="84" y="0"/>
                      <a:pt x="119" y="31"/>
                    </a:cubicBezTo>
                    <a:cubicBezTo>
                      <a:pt x="159" y="68"/>
                      <a:pt x="131" y="93"/>
                      <a:pt x="58" y="145"/>
                    </a:cubicBezTo>
                    <a:cubicBezTo>
                      <a:pt x="58" y="145"/>
                      <a:pt x="0" y="110"/>
                      <a:pt x="16" y="92"/>
                    </a:cubicBezTo>
                    <a:close/>
                  </a:path>
                </a:pathLst>
              </a:custGeom>
              <a:solidFill>
                <a:srgbClr val="FFC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Freeform 12"/>
              <p:cNvSpPr>
                <a:spLocks/>
              </p:cNvSpPr>
              <p:nvPr/>
            </p:nvSpPr>
            <p:spPr bwMode="auto">
              <a:xfrm>
                <a:off x="3962400" y="3553618"/>
                <a:ext cx="434975" cy="496888"/>
              </a:xfrm>
              <a:custGeom>
                <a:avLst/>
                <a:gdLst>
                  <a:gd name="T0" fmla="*/ 25 w 185"/>
                  <a:gd name="T1" fmla="*/ 128 h 211"/>
                  <a:gd name="T2" fmla="*/ 153 w 185"/>
                  <a:gd name="T3" fmla="*/ 51 h 211"/>
                  <a:gd name="T4" fmla="*/ 78 w 185"/>
                  <a:gd name="T5" fmla="*/ 211 h 211"/>
                  <a:gd name="T6" fmla="*/ 25 w 185"/>
                  <a:gd name="T7" fmla="*/ 128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5" h="211">
                    <a:moveTo>
                      <a:pt x="25" y="128"/>
                    </a:moveTo>
                    <a:cubicBezTo>
                      <a:pt x="25" y="128"/>
                      <a:pt x="95" y="0"/>
                      <a:pt x="153" y="51"/>
                    </a:cubicBezTo>
                    <a:cubicBezTo>
                      <a:pt x="185" y="80"/>
                      <a:pt x="181" y="117"/>
                      <a:pt x="78" y="211"/>
                    </a:cubicBezTo>
                    <a:cubicBezTo>
                      <a:pt x="78" y="211"/>
                      <a:pt x="0" y="152"/>
                      <a:pt x="25" y="128"/>
                    </a:cubicBezTo>
                    <a:close/>
                  </a:path>
                </a:pathLst>
              </a:custGeom>
              <a:solidFill>
                <a:srgbClr val="FFC1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Freeform 13"/>
              <p:cNvSpPr>
                <a:spLocks/>
              </p:cNvSpPr>
              <p:nvPr/>
            </p:nvSpPr>
            <p:spPr bwMode="auto">
              <a:xfrm>
                <a:off x="5516563" y="2604293"/>
                <a:ext cx="612775" cy="949325"/>
              </a:xfrm>
              <a:custGeom>
                <a:avLst/>
                <a:gdLst>
                  <a:gd name="T0" fmla="*/ 386 w 386"/>
                  <a:gd name="T1" fmla="*/ 530 h 598"/>
                  <a:gd name="T2" fmla="*/ 228 w 386"/>
                  <a:gd name="T3" fmla="*/ 598 h 598"/>
                  <a:gd name="T4" fmla="*/ 0 w 386"/>
                  <a:gd name="T5" fmla="*/ 68 h 598"/>
                  <a:gd name="T6" fmla="*/ 160 w 386"/>
                  <a:gd name="T7" fmla="*/ 0 h 598"/>
                  <a:gd name="T8" fmla="*/ 386 w 386"/>
                  <a:gd name="T9" fmla="*/ 53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6" h="598">
                    <a:moveTo>
                      <a:pt x="386" y="530"/>
                    </a:moveTo>
                    <a:lnTo>
                      <a:pt x="228" y="598"/>
                    </a:lnTo>
                    <a:lnTo>
                      <a:pt x="0" y="68"/>
                    </a:lnTo>
                    <a:lnTo>
                      <a:pt x="160" y="0"/>
                    </a:lnTo>
                    <a:lnTo>
                      <a:pt x="386" y="5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Freeform 14"/>
              <p:cNvSpPr>
                <a:spLocks/>
              </p:cNvSpPr>
              <p:nvPr/>
            </p:nvSpPr>
            <p:spPr bwMode="auto">
              <a:xfrm>
                <a:off x="5619750" y="1948656"/>
                <a:ext cx="1841500" cy="1568450"/>
              </a:xfrm>
              <a:custGeom>
                <a:avLst/>
                <a:gdLst>
                  <a:gd name="T0" fmla="*/ 901 w 1160"/>
                  <a:gd name="T1" fmla="*/ 0 h 988"/>
                  <a:gd name="T2" fmla="*/ 0 w 1160"/>
                  <a:gd name="T3" fmla="*/ 394 h 988"/>
                  <a:gd name="T4" fmla="*/ 259 w 1160"/>
                  <a:gd name="T5" fmla="*/ 988 h 988"/>
                  <a:gd name="T6" fmla="*/ 1160 w 1160"/>
                  <a:gd name="T7" fmla="*/ 595 h 988"/>
                  <a:gd name="T8" fmla="*/ 901 w 1160"/>
                  <a:gd name="T9" fmla="*/ 0 h 9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0" h="988">
                    <a:moveTo>
                      <a:pt x="901" y="0"/>
                    </a:moveTo>
                    <a:lnTo>
                      <a:pt x="0" y="394"/>
                    </a:lnTo>
                    <a:lnTo>
                      <a:pt x="259" y="988"/>
                    </a:lnTo>
                    <a:lnTo>
                      <a:pt x="1160" y="595"/>
                    </a:lnTo>
                    <a:lnTo>
                      <a:pt x="901" y="0"/>
                    </a:lnTo>
                    <a:close/>
                  </a:path>
                </a:pathLst>
              </a:custGeom>
              <a:solidFill>
                <a:srgbClr val="42C2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Freeform 15"/>
              <p:cNvSpPr>
                <a:spLocks/>
              </p:cNvSpPr>
              <p:nvPr/>
            </p:nvSpPr>
            <p:spPr bwMode="auto">
              <a:xfrm>
                <a:off x="3159125" y="2743993"/>
                <a:ext cx="612775" cy="949325"/>
              </a:xfrm>
              <a:custGeom>
                <a:avLst/>
                <a:gdLst>
                  <a:gd name="T0" fmla="*/ 0 w 386"/>
                  <a:gd name="T1" fmla="*/ 530 h 598"/>
                  <a:gd name="T2" fmla="*/ 158 w 386"/>
                  <a:gd name="T3" fmla="*/ 598 h 598"/>
                  <a:gd name="T4" fmla="*/ 386 w 386"/>
                  <a:gd name="T5" fmla="*/ 68 h 598"/>
                  <a:gd name="T6" fmla="*/ 228 w 386"/>
                  <a:gd name="T7" fmla="*/ 0 h 598"/>
                  <a:gd name="T8" fmla="*/ 0 w 386"/>
                  <a:gd name="T9" fmla="*/ 530 h 5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6" h="598">
                    <a:moveTo>
                      <a:pt x="0" y="530"/>
                    </a:moveTo>
                    <a:lnTo>
                      <a:pt x="158" y="598"/>
                    </a:lnTo>
                    <a:lnTo>
                      <a:pt x="386" y="68"/>
                    </a:lnTo>
                    <a:lnTo>
                      <a:pt x="228" y="0"/>
                    </a:lnTo>
                    <a:lnTo>
                      <a:pt x="0" y="5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Freeform 16"/>
              <p:cNvSpPr>
                <a:spLocks/>
              </p:cNvSpPr>
              <p:nvPr/>
            </p:nvSpPr>
            <p:spPr bwMode="auto">
              <a:xfrm>
                <a:off x="1828800" y="2085181"/>
                <a:ext cx="1843088" cy="1570038"/>
              </a:xfrm>
              <a:custGeom>
                <a:avLst/>
                <a:gdLst>
                  <a:gd name="T0" fmla="*/ 258 w 1161"/>
                  <a:gd name="T1" fmla="*/ 0 h 989"/>
                  <a:gd name="T2" fmla="*/ 1161 w 1161"/>
                  <a:gd name="T3" fmla="*/ 394 h 989"/>
                  <a:gd name="T4" fmla="*/ 902 w 1161"/>
                  <a:gd name="T5" fmla="*/ 989 h 989"/>
                  <a:gd name="T6" fmla="*/ 0 w 1161"/>
                  <a:gd name="T7" fmla="*/ 595 h 989"/>
                  <a:gd name="T8" fmla="*/ 258 w 1161"/>
                  <a:gd name="T9" fmla="*/ 0 h 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1" h="989">
                    <a:moveTo>
                      <a:pt x="258" y="0"/>
                    </a:moveTo>
                    <a:lnTo>
                      <a:pt x="1161" y="394"/>
                    </a:lnTo>
                    <a:lnTo>
                      <a:pt x="902" y="989"/>
                    </a:lnTo>
                    <a:lnTo>
                      <a:pt x="0" y="595"/>
                    </a:lnTo>
                    <a:lnTo>
                      <a:pt x="258" y="0"/>
                    </a:lnTo>
                    <a:close/>
                  </a:path>
                </a:pathLst>
              </a:custGeom>
              <a:solidFill>
                <a:srgbClr val="E268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Freeform 17"/>
            <p:cNvSpPr>
              <a:spLocks/>
            </p:cNvSpPr>
            <p:nvPr/>
          </p:nvSpPr>
          <p:spPr bwMode="auto">
            <a:xfrm>
              <a:off x="4202114" y="1750043"/>
              <a:ext cx="884236" cy="805214"/>
            </a:xfrm>
            <a:custGeom>
              <a:avLst/>
              <a:gdLst>
                <a:gd name="T0" fmla="*/ 196 w 439"/>
                <a:gd name="T1" fmla="*/ 0 h 399"/>
                <a:gd name="T2" fmla="*/ 439 w 439"/>
                <a:gd name="T3" fmla="*/ 189 h 399"/>
                <a:gd name="T4" fmla="*/ 365 w 439"/>
                <a:gd name="T5" fmla="*/ 362 h 399"/>
                <a:gd name="T6" fmla="*/ 118 w 439"/>
                <a:gd name="T7" fmla="*/ 399 h 399"/>
                <a:gd name="T8" fmla="*/ 0 w 439"/>
                <a:gd name="T9" fmla="*/ 267 h 399"/>
                <a:gd name="T10" fmla="*/ 51 w 439"/>
                <a:gd name="T11" fmla="*/ 64 h 399"/>
                <a:gd name="T12" fmla="*/ 196 w 439"/>
                <a:gd name="T13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9" h="399">
                  <a:moveTo>
                    <a:pt x="196" y="0"/>
                  </a:moveTo>
                  <a:cubicBezTo>
                    <a:pt x="196" y="0"/>
                    <a:pt x="216" y="200"/>
                    <a:pt x="439" y="189"/>
                  </a:cubicBezTo>
                  <a:cubicBezTo>
                    <a:pt x="439" y="189"/>
                    <a:pt x="294" y="210"/>
                    <a:pt x="365" y="362"/>
                  </a:cubicBezTo>
                  <a:cubicBezTo>
                    <a:pt x="365" y="362"/>
                    <a:pt x="210" y="223"/>
                    <a:pt x="118" y="399"/>
                  </a:cubicBezTo>
                  <a:cubicBezTo>
                    <a:pt x="118" y="399"/>
                    <a:pt x="122" y="277"/>
                    <a:pt x="0" y="267"/>
                  </a:cubicBezTo>
                  <a:cubicBezTo>
                    <a:pt x="0" y="267"/>
                    <a:pt x="128" y="132"/>
                    <a:pt x="51" y="64"/>
                  </a:cubicBezTo>
                  <a:cubicBezTo>
                    <a:pt x="51" y="64"/>
                    <a:pt x="210" y="132"/>
                    <a:pt x="196" y="0"/>
                  </a:cubicBez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3549368" y="4277411"/>
              <a:ext cx="250722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4000" u="sng" dirty="0">
                  <a:solidFill>
                    <a:schemeClr val="accent5"/>
                  </a:solidFill>
                </a:rPr>
                <a:t>Thank you</a:t>
              </a:r>
              <a:endParaRPr lang="zh-CN" altLang="en-US" sz="4000" u="sng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7053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 9"/>
          <p:cNvSpPr/>
          <p:nvPr/>
        </p:nvSpPr>
        <p:spPr>
          <a:xfrm flipV="1">
            <a:off x="2322002" y="0"/>
            <a:ext cx="6821999" cy="6857998"/>
          </a:xfrm>
          <a:custGeom>
            <a:avLst/>
            <a:gdLst>
              <a:gd name="connsiteX0" fmla="*/ 0 w 6821999"/>
              <a:gd name="connsiteY0" fmla="*/ 6857998 h 6857998"/>
              <a:gd name="connsiteX1" fmla="*/ 6821999 w 6821999"/>
              <a:gd name="connsiteY1" fmla="*/ 6857998 h 6857998"/>
              <a:gd name="connsiteX2" fmla="*/ 6821999 w 6821999"/>
              <a:gd name="connsiteY2" fmla="*/ 0 h 6857998"/>
              <a:gd name="connsiteX3" fmla="*/ 2341937 w 6821999"/>
              <a:gd name="connsiteY3" fmla="*/ 0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21999" h="6857998">
                <a:moveTo>
                  <a:pt x="0" y="6857998"/>
                </a:moveTo>
                <a:lnTo>
                  <a:pt x="6821999" y="6857998"/>
                </a:lnTo>
                <a:lnTo>
                  <a:pt x="6821999" y="0"/>
                </a:lnTo>
                <a:lnTo>
                  <a:pt x="234193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8131728" y="1620842"/>
            <a:ext cx="1152000" cy="2039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0515600" y="11239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21" name="Group 4"/>
          <p:cNvGrpSpPr>
            <a:grpSpLocks noChangeAspect="1"/>
          </p:cNvGrpSpPr>
          <p:nvPr/>
        </p:nvGrpSpPr>
        <p:grpSpPr bwMode="auto">
          <a:xfrm rot="1020000">
            <a:off x="2624137" y="312737"/>
            <a:ext cx="5299071" cy="6711950"/>
            <a:chOff x="1653" y="197"/>
            <a:chExt cx="3338" cy="4228"/>
          </a:xfrm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2290" y="378"/>
              <a:ext cx="2485" cy="3466"/>
            </a:xfrm>
            <a:custGeom>
              <a:avLst/>
              <a:gdLst>
                <a:gd name="T0" fmla="*/ 1391 w 1391"/>
                <a:gd name="T1" fmla="*/ 1848 h 1940"/>
                <a:gd name="T2" fmla="*/ 1299 w 1391"/>
                <a:gd name="T3" fmla="*/ 1940 h 1940"/>
                <a:gd name="T4" fmla="*/ 92 w 1391"/>
                <a:gd name="T5" fmla="*/ 1940 h 1940"/>
                <a:gd name="T6" fmla="*/ 0 w 1391"/>
                <a:gd name="T7" fmla="*/ 1848 h 1940"/>
                <a:gd name="T8" fmla="*/ 0 w 1391"/>
                <a:gd name="T9" fmla="*/ 92 h 1940"/>
                <a:gd name="T10" fmla="*/ 92 w 1391"/>
                <a:gd name="T11" fmla="*/ 0 h 1940"/>
                <a:gd name="T12" fmla="*/ 1299 w 1391"/>
                <a:gd name="T13" fmla="*/ 0 h 1940"/>
                <a:gd name="T14" fmla="*/ 1391 w 1391"/>
                <a:gd name="T15" fmla="*/ 92 h 1940"/>
                <a:gd name="T16" fmla="*/ 1391 w 1391"/>
                <a:gd name="T17" fmla="*/ 1848 h 19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91" h="1940">
                  <a:moveTo>
                    <a:pt x="1391" y="1848"/>
                  </a:moveTo>
                  <a:cubicBezTo>
                    <a:pt x="1391" y="1899"/>
                    <a:pt x="1350" y="1940"/>
                    <a:pt x="1299" y="1940"/>
                  </a:cubicBezTo>
                  <a:cubicBezTo>
                    <a:pt x="92" y="1940"/>
                    <a:pt x="92" y="1940"/>
                    <a:pt x="92" y="1940"/>
                  </a:cubicBezTo>
                  <a:cubicBezTo>
                    <a:pt x="41" y="1940"/>
                    <a:pt x="0" y="1899"/>
                    <a:pt x="0" y="184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41"/>
                    <a:pt x="41" y="0"/>
                    <a:pt x="92" y="0"/>
                  </a:cubicBezTo>
                  <a:cubicBezTo>
                    <a:pt x="1299" y="0"/>
                    <a:pt x="1299" y="0"/>
                    <a:pt x="1299" y="0"/>
                  </a:cubicBezTo>
                  <a:cubicBezTo>
                    <a:pt x="1350" y="0"/>
                    <a:pt x="1391" y="41"/>
                    <a:pt x="1391" y="92"/>
                  </a:cubicBezTo>
                  <a:lnTo>
                    <a:pt x="1391" y="1848"/>
                  </a:lnTo>
                  <a:close/>
                </a:path>
              </a:pathLst>
            </a:custGeom>
            <a:solidFill>
              <a:srgbClr val="F1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6"/>
            <p:cNvSpPr>
              <a:spLocks noChangeArrowheads="1"/>
            </p:cNvSpPr>
            <p:nvPr/>
          </p:nvSpPr>
          <p:spPr bwMode="auto">
            <a:xfrm>
              <a:off x="2536" y="640"/>
              <a:ext cx="697" cy="860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2575" y="688"/>
              <a:ext cx="619" cy="763"/>
            </a:xfrm>
            <a:prstGeom prst="rect">
              <a:avLst/>
            </a:prstGeom>
            <a:solidFill>
              <a:srgbClr val="A9DD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8"/>
            <p:cNvSpPr>
              <a:spLocks/>
            </p:cNvSpPr>
            <p:nvPr/>
          </p:nvSpPr>
          <p:spPr bwMode="auto">
            <a:xfrm>
              <a:off x="2745" y="1164"/>
              <a:ext cx="277" cy="286"/>
            </a:xfrm>
            <a:custGeom>
              <a:avLst/>
              <a:gdLst>
                <a:gd name="T0" fmla="*/ 32 w 155"/>
                <a:gd name="T1" fmla="*/ 40 h 160"/>
                <a:gd name="T2" fmla="*/ 34 w 155"/>
                <a:gd name="T3" fmla="*/ 160 h 160"/>
                <a:gd name="T4" fmla="*/ 124 w 155"/>
                <a:gd name="T5" fmla="*/ 160 h 160"/>
                <a:gd name="T6" fmla="*/ 127 w 155"/>
                <a:gd name="T7" fmla="*/ 36 h 160"/>
                <a:gd name="T8" fmla="*/ 32 w 155"/>
                <a:gd name="T9" fmla="*/ 4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160">
                  <a:moveTo>
                    <a:pt x="32" y="40"/>
                  </a:moveTo>
                  <a:cubicBezTo>
                    <a:pt x="32" y="40"/>
                    <a:pt x="0" y="65"/>
                    <a:pt x="34" y="160"/>
                  </a:cubicBezTo>
                  <a:cubicBezTo>
                    <a:pt x="124" y="160"/>
                    <a:pt x="124" y="160"/>
                    <a:pt x="124" y="160"/>
                  </a:cubicBezTo>
                  <a:cubicBezTo>
                    <a:pt x="124" y="160"/>
                    <a:pt x="155" y="58"/>
                    <a:pt x="127" y="36"/>
                  </a:cubicBezTo>
                  <a:cubicBezTo>
                    <a:pt x="127" y="36"/>
                    <a:pt x="81" y="0"/>
                    <a:pt x="32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2806" y="1244"/>
              <a:ext cx="70" cy="41"/>
            </a:xfrm>
            <a:custGeom>
              <a:avLst/>
              <a:gdLst>
                <a:gd name="T0" fmla="*/ 0 w 39"/>
                <a:gd name="T1" fmla="*/ 3 h 23"/>
                <a:gd name="T2" fmla="*/ 2 w 39"/>
                <a:gd name="T3" fmla="*/ 4 h 23"/>
                <a:gd name="T4" fmla="*/ 4 w 39"/>
                <a:gd name="T5" fmla="*/ 5 h 23"/>
                <a:gd name="T6" fmla="*/ 6 w 39"/>
                <a:gd name="T7" fmla="*/ 6 h 23"/>
                <a:gd name="T8" fmla="*/ 7 w 39"/>
                <a:gd name="T9" fmla="*/ 7 h 23"/>
                <a:gd name="T10" fmla="*/ 9 w 39"/>
                <a:gd name="T11" fmla="*/ 8 h 23"/>
                <a:gd name="T12" fmla="*/ 11 w 39"/>
                <a:gd name="T13" fmla="*/ 9 h 23"/>
                <a:gd name="T14" fmla="*/ 12 w 39"/>
                <a:gd name="T15" fmla="*/ 10 h 23"/>
                <a:gd name="T16" fmla="*/ 14 w 39"/>
                <a:gd name="T17" fmla="*/ 11 h 23"/>
                <a:gd name="T18" fmla="*/ 16 w 39"/>
                <a:gd name="T19" fmla="*/ 12 h 23"/>
                <a:gd name="T20" fmla="*/ 17 w 39"/>
                <a:gd name="T21" fmla="*/ 13 h 23"/>
                <a:gd name="T22" fmla="*/ 19 w 39"/>
                <a:gd name="T23" fmla="*/ 14 h 23"/>
                <a:gd name="T24" fmla="*/ 21 w 39"/>
                <a:gd name="T25" fmla="*/ 15 h 23"/>
                <a:gd name="T26" fmla="*/ 24 w 39"/>
                <a:gd name="T27" fmla="*/ 18 h 23"/>
                <a:gd name="T28" fmla="*/ 27 w 39"/>
                <a:gd name="T29" fmla="*/ 20 h 23"/>
                <a:gd name="T30" fmla="*/ 24 w 39"/>
                <a:gd name="T31" fmla="*/ 20 h 23"/>
                <a:gd name="T32" fmla="*/ 26 w 39"/>
                <a:gd name="T33" fmla="*/ 18 h 23"/>
                <a:gd name="T34" fmla="*/ 28 w 39"/>
                <a:gd name="T35" fmla="*/ 15 h 23"/>
                <a:gd name="T36" fmla="*/ 29 w 39"/>
                <a:gd name="T37" fmla="*/ 14 h 23"/>
                <a:gd name="T38" fmla="*/ 29 w 39"/>
                <a:gd name="T39" fmla="*/ 13 h 23"/>
                <a:gd name="T40" fmla="*/ 31 w 39"/>
                <a:gd name="T41" fmla="*/ 10 h 23"/>
                <a:gd name="T42" fmla="*/ 33 w 39"/>
                <a:gd name="T43" fmla="*/ 7 h 23"/>
                <a:gd name="T44" fmla="*/ 34 w 39"/>
                <a:gd name="T45" fmla="*/ 6 h 23"/>
                <a:gd name="T46" fmla="*/ 35 w 39"/>
                <a:gd name="T47" fmla="*/ 5 h 23"/>
                <a:gd name="T48" fmla="*/ 37 w 39"/>
                <a:gd name="T49" fmla="*/ 2 h 23"/>
                <a:gd name="T50" fmla="*/ 38 w 39"/>
                <a:gd name="T51" fmla="*/ 1 h 23"/>
                <a:gd name="T52" fmla="*/ 39 w 39"/>
                <a:gd name="T53" fmla="*/ 0 h 23"/>
                <a:gd name="T54" fmla="*/ 38 w 39"/>
                <a:gd name="T55" fmla="*/ 1 h 23"/>
                <a:gd name="T56" fmla="*/ 38 w 39"/>
                <a:gd name="T57" fmla="*/ 3 h 23"/>
                <a:gd name="T58" fmla="*/ 36 w 39"/>
                <a:gd name="T59" fmla="*/ 6 h 23"/>
                <a:gd name="T60" fmla="*/ 36 w 39"/>
                <a:gd name="T61" fmla="*/ 7 h 23"/>
                <a:gd name="T62" fmla="*/ 35 w 39"/>
                <a:gd name="T63" fmla="*/ 8 h 23"/>
                <a:gd name="T64" fmla="*/ 34 w 39"/>
                <a:gd name="T65" fmla="*/ 11 h 23"/>
                <a:gd name="T66" fmla="*/ 32 w 39"/>
                <a:gd name="T67" fmla="*/ 14 h 23"/>
                <a:gd name="T68" fmla="*/ 31 w 39"/>
                <a:gd name="T69" fmla="*/ 15 h 23"/>
                <a:gd name="T70" fmla="*/ 31 w 39"/>
                <a:gd name="T71" fmla="*/ 17 h 23"/>
                <a:gd name="T72" fmla="*/ 29 w 39"/>
                <a:gd name="T73" fmla="*/ 19 h 23"/>
                <a:gd name="T74" fmla="*/ 27 w 39"/>
                <a:gd name="T75" fmla="*/ 22 h 23"/>
                <a:gd name="T76" fmla="*/ 25 w 39"/>
                <a:gd name="T77" fmla="*/ 23 h 23"/>
                <a:gd name="T78" fmla="*/ 25 w 39"/>
                <a:gd name="T79" fmla="*/ 23 h 23"/>
                <a:gd name="T80" fmla="*/ 25 w 39"/>
                <a:gd name="T81" fmla="*/ 23 h 23"/>
                <a:gd name="T82" fmla="*/ 21 w 39"/>
                <a:gd name="T83" fmla="*/ 20 h 23"/>
                <a:gd name="T84" fmla="*/ 18 w 39"/>
                <a:gd name="T85" fmla="*/ 18 h 23"/>
                <a:gd name="T86" fmla="*/ 17 w 39"/>
                <a:gd name="T87" fmla="*/ 17 h 23"/>
                <a:gd name="T88" fmla="*/ 15 w 39"/>
                <a:gd name="T89" fmla="*/ 16 h 23"/>
                <a:gd name="T90" fmla="*/ 14 w 39"/>
                <a:gd name="T91" fmla="*/ 14 h 23"/>
                <a:gd name="T92" fmla="*/ 12 w 39"/>
                <a:gd name="T93" fmla="*/ 13 h 23"/>
                <a:gd name="T94" fmla="*/ 11 w 39"/>
                <a:gd name="T95" fmla="*/ 12 h 23"/>
                <a:gd name="T96" fmla="*/ 9 w 39"/>
                <a:gd name="T97" fmla="*/ 11 h 23"/>
                <a:gd name="T98" fmla="*/ 8 w 39"/>
                <a:gd name="T99" fmla="*/ 9 h 23"/>
                <a:gd name="T100" fmla="*/ 6 w 39"/>
                <a:gd name="T101" fmla="*/ 8 h 23"/>
                <a:gd name="T102" fmla="*/ 5 w 39"/>
                <a:gd name="T103" fmla="*/ 7 h 23"/>
                <a:gd name="T104" fmla="*/ 3 w 39"/>
                <a:gd name="T105" fmla="*/ 6 h 23"/>
                <a:gd name="T106" fmla="*/ 2 w 39"/>
                <a:gd name="T107" fmla="*/ 4 h 23"/>
                <a:gd name="T108" fmla="*/ 0 w 39"/>
                <a:gd name="T10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" h="23">
                  <a:moveTo>
                    <a:pt x="0" y="3"/>
                  </a:moveTo>
                  <a:cubicBezTo>
                    <a:pt x="1" y="3"/>
                    <a:pt x="1" y="3"/>
                    <a:pt x="2" y="4"/>
                  </a:cubicBezTo>
                  <a:cubicBezTo>
                    <a:pt x="3" y="4"/>
                    <a:pt x="3" y="4"/>
                    <a:pt x="4" y="5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7" y="6"/>
                    <a:pt x="7" y="7"/>
                  </a:cubicBezTo>
                  <a:cubicBezTo>
                    <a:pt x="8" y="7"/>
                    <a:pt x="8" y="7"/>
                    <a:pt x="9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2"/>
                    <a:pt x="16" y="12"/>
                  </a:cubicBezTo>
                  <a:cubicBezTo>
                    <a:pt x="16" y="12"/>
                    <a:pt x="17" y="13"/>
                    <a:pt x="17" y="13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5"/>
                    <a:pt x="20" y="15"/>
                    <a:pt x="21" y="15"/>
                  </a:cubicBezTo>
                  <a:cubicBezTo>
                    <a:pt x="22" y="16"/>
                    <a:pt x="23" y="17"/>
                    <a:pt x="24" y="18"/>
                  </a:cubicBezTo>
                  <a:cubicBezTo>
                    <a:pt x="25" y="18"/>
                    <a:pt x="26" y="19"/>
                    <a:pt x="27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5" y="20"/>
                    <a:pt x="25" y="19"/>
                    <a:pt x="26" y="18"/>
                  </a:cubicBezTo>
                  <a:cubicBezTo>
                    <a:pt x="26" y="17"/>
                    <a:pt x="27" y="16"/>
                    <a:pt x="28" y="15"/>
                  </a:cubicBezTo>
                  <a:cubicBezTo>
                    <a:pt x="28" y="15"/>
                    <a:pt x="28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2"/>
                    <a:pt x="31" y="11"/>
                    <a:pt x="31" y="10"/>
                  </a:cubicBezTo>
                  <a:cubicBezTo>
                    <a:pt x="32" y="9"/>
                    <a:pt x="32" y="8"/>
                    <a:pt x="33" y="7"/>
                  </a:cubicBezTo>
                  <a:cubicBezTo>
                    <a:pt x="33" y="7"/>
                    <a:pt x="34" y="7"/>
                    <a:pt x="34" y="6"/>
                  </a:cubicBezTo>
                  <a:cubicBezTo>
                    <a:pt x="34" y="6"/>
                    <a:pt x="35" y="5"/>
                    <a:pt x="35" y="5"/>
                  </a:cubicBezTo>
                  <a:cubicBezTo>
                    <a:pt x="36" y="4"/>
                    <a:pt x="36" y="3"/>
                    <a:pt x="37" y="2"/>
                  </a:cubicBezTo>
                  <a:cubicBezTo>
                    <a:pt x="37" y="2"/>
                    <a:pt x="38" y="2"/>
                    <a:pt x="38" y="1"/>
                  </a:cubicBezTo>
                  <a:cubicBezTo>
                    <a:pt x="38" y="1"/>
                    <a:pt x="39" y="0"/>
                    <a:pt x="39" y="0"/>
                  </a:cubicBezTo>
                  <a:cubicBezTo>
                    <a:pt x="39" y="0"/>
                    <a:pt x="39" y="1"/>
                    <a:pt x="38" y="1"/>
                  </a:cubicBezTo>
                  <a:cubicBezTo>
                    <a:pt x="38" y="2"/>
                    <a:pt x="38" y="2"/>
                    <a:pt x="38" y="3"/>
                  </a:cubicBezTo>
                  <a:cubicBezTo>
                    <a:pt x="37" y="4"/>
                    <a:pt x="37" y="5"/>
                    <a:pt x="36" y="6"/>
                  </a:cubicBezTo>
                  <a:cubicBezTo>
                    <a:pt x="36" y="6"/>
                    <a:pt x="36" y="7"/>
                    <a:pt x="36" y="7"/>
                  </a:cubicBezTo>
                  <a:cubicBezTo>
                    <a:pt x="36" y="8"/>
                    <a:pt x="35" y="8"/>
                    <a:pt x="35" y="8"/>
                  </a:cubicBezTo>
                  <a:cubicBezTo>
                    <a:pt x="35" y="9"/>
                    <a:pt x="34" y="10"/>
                    <a:pt x="34" y="11"/>
                  </a:cubicBezTo>
                  <a:cubicBezTo>
                    <a:pt x="33" y="12"/>
                    <a:pt x="33" y="13"/>
                    <a:pt x="32" y="14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0" y="18"/>
                    <a:pt x="30" y="19"/>
                    <a:pt x="29" y="19"/>
                  </a:cubicBezTo>
                  <a:cubicBezTo>
                    <a:pt x="29" y="20"/>
                    <a:pt x="28" y="21"/>
                    <a:pt x="27" y="22"/>
                  </a:cubicBezTo>
                  <a:cubicBezTo>
                    <a:pt x="27" y="23"/>
                    <a:pt x="26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4" y="22"/>
                    <a:pt x="23" y="21"/>
                    <a:pt x="21" y="20"/>
                  </a:cubicBezTo>
                  <a:cubicBezTo>
                    <a:pt x="20" y="20"/>
                    <a:pt x="19" y="19"/>
                    <a:pt x="18" y="18"/>
                  </a:cubicBezTo>
                  <a:cubicBezTo>
                    <a:pt x="18" y="18"/>
                    <a:pt x="17" y="17"/>
                    <a:pt x="17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5"/>
                    <a:pt x="14" y="15"/>
                    <a:pt x="14" y="14"/>
                  </a:cubicBezTo>
                  <a:cubicBezTo>
                    <a:pt x="13" y="14"/>
                    <a:pt x="13" y="14"/>
                    <a:pt x="12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7" y="9"/>
                    <a:pt x="6" y="8"/>
                  </a:cubicBezTo>
                  <a:cubicBezTo>
                    <a:pt x="6" y="8"/>
                    <a:pt x="5" y="7"/>
                    <a:pt x="5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2" y="5"/>
                    <a:pt x="2" y="4"/>
                  </a:cubicBezTo>
                  <a:cubicBezTo>
                    <a:pt x="1" y="4"/>
                    <a:pt x="1" y="3"/>
                    <a:pt x="0" y="3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899" y="1244"/>
              <a:ext cx="70" cy="41"/>
            </a:xfrm>
            <a:custGeom>
              <a:avLst/>
              <a:gdLst>
                <a:gd name="T0" fmla="*/ 39 w 39"/>
                <a:gd name="T1" fmla="*/ 3 h 23"/>
                <a:gd name="T2" fmla="*/ 37 w 39"/>
                <a:gd name="T3" fmla="*/ 4 h 23"/>
                <a:gd name="T4" fmla="*/ 35 w 39"/>
                <a:gd name="T5" fmla="*/ 5 h 23"/>
                <a:gd name="T6" fmla="*/ 33 w 39"/>
                <a:gd name="T7" fmla="*/ 6 h 23"/>
                <a:gd name="T8" fmla="*/ 32 w 39"/>
                <a:gd name="T9" fmla="*/ 7 h 23"/>
                <a:gd name="T10" fmla="*/ 30 w 39"/>
                <a:gd name="T11" fmla="*/ 8 h 23"/>
                <a:gd name="T12" fmla="*/ 28 w 39"/>
                <a:gd name="T13" fmla="*/ 9 h 23"/>
                <a:gd name="T14" fmla="*/ 27 w 39"/>
                <a:gd name="T15" fmla="*/ 10 h 23"/>
                <a:gd name="T16" fmla="*/ 25 w 39"/>
                <a:gd name="T17" fmla="*/ 11 h 23"/>
                <a:gd name="T18" fmla="*/ 23 w 39"/>
                <a:gd name="T19" fmla="*/ 12 h 23"/>
                <a:gd name="T20" fmla="*/ 22 w 39"/>
                <a:gd name="T21" fmla="*/ 13 h 23"/>
                <a:gd name="T22" fmla="*/ 20 w 39"/>
                <a:gd name="T23" fmla="*/ 14 h 23"/>
                <a:gd name="T24" fmla="*/ 18 w 39"/>
                <a:gd name="T25" fmla="*/ 15 h 23"/>
                <a:gd name="T26" fmla="*/ 15 w 39"/>
                <a:gd name="T27" fmla="*/ 18 h 23"/>
                <a:gd name="T28" fmla="*/ 12 w 39"/>
                <a:gd name="T29" fmla="*/ 20 h 23"/>
                <a:gd name="T30" fmla="*/ 15 w 39"/>
                <a:gd name="T31" fmla="*/ 20 h 23"/>
                <a:gd name="T32" fmla="*/ 13 w 39"/>
                <a:gd name="T33" fmla="*/ 18 h 23"/>
                <a:gd name="T34" fmla="*/ 11 w 39"/>
                <a:gd name="T35" fmla="*/ 15 h 23"/>
                <a:gd name="T36" fmla="*/ 11 w 39"/>
                <a:gd name="T37" fmla="*/ 14 h 23"/>
                <a:gd name="T38" fmla="*/ 10 w 39"/>
                <a:gd name="T39" fmla="*/ 13 h 23"/>
                <a:gd name="T40" fmla="*/ 8 w 39"/>
                <a:gd name="T41" fmla="*/ 10 h 23"/>
                <a:gd name="T42" fmla="*/ 6 w 39"/>
                <a:gd name="T43" fmla="*/ 7 h 23"/>
                <a:gd name="T44" fmla="*/ 5 w 39"/>
                <a:gd name="T45" fmla="*/ 6 h 23"/>
                <a:gd name="T46" fmla="*/ 4 w 39"/>
                <a:gd name="T47" fmla="*/ 5 h 23"/>
                <a:gd name="T48" fmla="*/ 2 w 39"/>
                <a:gd name="T49" fmla="*/ 2 h 23"/>
                <a:gd name="T50" fmla="*/ 1 w 39"/>
                <a:gd name="T51" fmla="*/ 1 h 23"/>
                <a:gd name="T52" fmla="*/ 0 w 39"/>
                <a:gd name="T53" fmla="*/ 0 h 23"/>
                <a:gd name="T54" fmla="*/ 1 w 39"/>
                <a:gd name="T55" fmla="*/ 1 h 23"/>
                <a:gd name="T56" fmla="*/ 1 w 39"/>
                <a:gd name="T57" fmla="*/ 3 h 23"/>
                <a:gd name="T58" fmla="*/ 3 w 39"/>
                <a:gd name="T59" fmla="*/ 6 h 23"/>
                <a:gd name="T60" fmla="*/ 3 w 39"/>
                <a:gd name="T61" fmla="*/ 7 h 23"/>
                <a:gd name="T62" fmla="*/ 4 w 39"/>
                <a:gd name="T63" fmla="*/ 8 h 23"/>
                <a:gd name="T64" fmla="*/ 5 w 39"/>
                <a:gd name="T65" fmla="*/ 11 h 23"/>
                <a:gd name="T66" fmla="*/ 7 w 39"/>
                <a:gd name="T67" fmla="*/ 14 h 23"/>
                <a:gd name="T68" fmla="*/ 8 w 39"/>
                <a:gd name="T69" fmla="*/ 15 h 23"/>
                <a:gd name="T70" fmla="*/ 8 w 39"/>
                <a:gd name="T71" fmla="*/ 17 h 23"/>
                <a:gd name="T72" fmla="*/ 10 w 39"/>
                <a:gd name="T73" fmla="*/ 19 h 23"/>
                <a:gd name="T74" fmla="*/ 12 w 39"/>
                <a:gd name="T75" fmla="*/ 22 h 23"/>
                <a:gd name="T76" fmla="*/ 14 w 39"/>
                <a:gd name="T77" fmla="*/ 23 h 23"/>
                <a:gd name="T78" fmla="*/ 14 w 39"/>
                <a:gd name="T79" fmla="*/ 23 h 23"/>
                <a:gd name="T80" fmla="*/ 14 w 39"/>
                <a:gd name="T81" fmla="*/ 23 h 23"/>
                <a:gd name="T82" fmla="*/ 18 w 39"/>
                <a:gd name="T83" fmla="*/ 20 h 23"/>
                <a:gd name="T84" fmla="*/ 21 w 39"/>
                <a:gd name="T85" fmla="*/ 18 h 23"/>
                <a:gd name="T86" fmla="*/ 22 w 39"/>
                <a:gd name="T87" fmla="*/ 17 h 23"/>
                <a:gd name="T88" fmla="*/ 24 w 39"/>
                <a:gd name="T89" fmla="*/ 16 h 23"/>
                <a:gd name="T90" fmla="*/ 25 w 39"/>
                <a:gd name="T91" fmla="*/ 14 h 23"/>
                <a:gd name="T92" fmla="*/ 27 w 39"/>
                <a:gd name="T93" fmla="*/ 13 h 23"/>
                <a:gd name="T94" fmla="*/ 28 w 39"/>
                <a:gd name="T95" fmla="*/ 12 h 23"/>
                <a:gd name="T96" fmla="*/ 30 w 39"/>
                <a:gd name="T97" fmla="*/ 11 h 23"/>
                <a:gd name="T98" fmla="*/ 31 w 39"/>
                <a:gd name="T99" fmla="*/ 9 h 23"/>
                <a:gd name="T100" fmla="*/ 33 w 39"/>
                <a:gd name="T101" fmla="*/ 8 h 23"/>
                <a:gd name="T102" fmla="*/ 34 w 39"/>
                <a:gd name="T103" fmla="*/ 7 h 23"/>
                <a:gd name="T104" fmla="*/ 36 w 39"/>
                <a:gd name="T105" fmla="*/ 6 h 23"/>
                <a:gd name="T106" fmla="*/ 37 w 39"/>
                <a:gd name="T107" fmla="*/ 4 h 23"/>
                <a:gd name="T108" fmla="*/ 39 w 39"/>
                <a:gd name="T10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" h="23">
                  <a:moveTo>
                    <a:pt x="39" y="3"/>
                  </a:moveTo>
                  <a:cubicBezTo>
                    <a:pt x="38" y="3"/>
                    <a:pt x="38" y="3"/>
                    <a:pt x="37" y="4"/>
                  </a:cubicBezTo>
                  <a:cubicBezTo>
                    <a:pt x="36" y="4"/>
                    <a:pt x="36" y="4"/>
                    <a:pt x="35" y="5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2" y="6"/>
                    <a:pt x="32" y="7"/>
                  </a:cubicBezTo>
                  <a:cubicBezTo>
                    <a:pt x="31" y="7"/>
                    <a:pt x="31" y="7"/>
                    <a:pt x="30" y="8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4" y="11"/>
                    <a:pt x="24" y="12"/>
                    <a:pt x="23" y="12"/>
                  </a:cubicBezTo>
                  <a:cubicBezTo>
                    <a:pt x="23" y="12"/>
                    <a:pt x="22" y="13"/>
                    <a:pt x="22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19" y="15"/>
                    <a:pt x="18" y="15"/>
                  </a:cubicBezTo>
                  <a:cubicBezTo>
                    <a:pt x="17" y="16"/>
                    <a:pt x="16" y="17"/>
                    <a:pt x="15" y="18"/>
                  </a:cubicBezTo>
                  <a:cubicBezTo>
                    <a:pt x="14" y="18"/>
                    <a:pt x="13" y="19"/>
                    <a:pt x="12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20"/>
                    <a:pt x="14" y="19"/>
                    <a:pt x="13" y="18"/>
                  </a:cubicBezTo>
                  <a:cubicBezTo>
                    <a:pt x="13" y="17"/>
                    <a:pt x="12" y="16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2"/>
                    <a:pt x="8" y="11"/>
                    <a:pt x="8" y="10"/>
                  </a:cubicBezTo>
                  <a:cubicBezTo>
                    <a:pt x="7" y="9"/>
                    <a:pt x="7" y="8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4" y="5"/>
                    <a:pt x="4" y="5"/>
                  </a:cubicBezTo>
                  <a:cubicBezTo>
                    <a:pt x="3" y="4"/>
                    <a:pt x="3" y="3"/>
                    <a:pt x="2" y="2"/>
                  </a:cubicBezTo>
                  <a:cubicBezTo>
                    <a:pt x="2" y="2"/>
                    <a:pt x="1" y="2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2"/>
                    <a:pt x="1" y="2"/>
                    <a:pt x="1" y="3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4" y="9"/>
                    <a:pt x="5" y="10"/>
                    <a:pt x="5" y="11"/>
                  </a:cubicBezTo>
                  <a:cubicBezTo>
                    <a:pt x="6" y="12"/>
                    <a:pt x="6" y="13"/>
                    <a:pt x="7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6"/>
                    <a:pt x="8" y="16"/>
                    <a:pt x="8" y="17"/>
                  </a:cubicBezTo>
                  <a:cubicBezTo>
                    <a:pt x="9" y="18"/>
                    <a:pt x="9" y="19"/>
                    <a:pt x="10" y="19"/>
                  </a:cubicBezTo>
                  <a:cubicBezTo>
                    <a:pt x="11" y="20"/>
                    <a:pt x="11" y="21"/>
                    <a:pt x="12" y="22"/>
                  </a:cubicBezTo>
                  <a:cubicBezTo>
                    <a:pt x="12" y="23"/>
                    <a:pt x="13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5" y="22"/>
                    <a:pt x="17" y="21"/>
                    <a:pt x="18" y="20"/>
                  </a:cubicBezTo>
                  <a:cubicBezTo>
                    <a:pt x="19" y="20"/>
                    <a:pt x="20" y="19"/>
                    <a:pt x="21" y="18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5"/>
                    <a:pt x="25" y="15"/>
                    <a:pt x="25" y="14"/>
                  </a:cubicBezTo>
                  <a:cubicBezTo>
                    <a:pt x="26" y="14"/>
                    <a:pt x="26" y="14"/>
                    <a:pt x="27" y="13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2" y="9"/>
                    <a:pt x="32" y="9"/>
                    <a:pt x="33" y="8"/>
                  </a:cubicBezTo>
                  <a:cubicBezTo>
                    <a:pt x="33" y="8"/>
                    <a:pt x="34" y="7"/>
                    <a:pt x="34" y="7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5"/>
                    <a:pt x="37" y="5"/>
                    <a:pt x="37" y="4"/>
                  </a:cubicBezTo>
                  <a:cubicBezTo>
                    <a:pt x="38" y="4"/>
                    <a:pt x="38" y="3"/>
                    <a:pt x="39" y="3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2860" y="1230"/>
              <a:ext cx="62" cy="198"/>
            </a:xfrm>
            <a:custGeom>
              <a:avLst/>
              <a:gdLst>
                <a:gd name="T0" fmla="*/ 42 w 62"/>
                <a:gd name="T1" fmla="*/ 41 h 198"/>
                <a:gd name="T2" fmla="*/ 48 w 62"/>
                <a:gd name="T3" fmla="*/ 41 h 198"/>
                <a:gd name="T4" fmla="*/ 48 w 62"/>
                <a:gd name="T5" fmla="*/ 0 h 198"/>
                <a:gd name="T6" fmla="*/ 9 w 62"/>
                <a:gd name="T7" fmla="*/ 0 h 198"/>
                <a:gd name="T8" fmla="*/ 9 w 62"/>
                <a:gd name="T9" fmla="*/ 41 h 198"/>
                <a:gd name="T10" fmla="*/ 14 w 62"/>
                <a:gd name="T11" fmla="*/ 41 h 198"/>
                <a:gd name="T12" fmla="*/ 0 w 62"/>
                <a:gd name="T13" fmla="*/ 175 h 198"/>
                <a:gd name="T14" fmla="*/ 30 w 62"/>
                <a:gd name="T15" fmla="*/ 198 h 198"/>
                <a:gd name="T16" fmla="*/ 62 w 62"/>
                <a:gd name="T17" fmla="*/ 175 h 198"/>
                <a:gd name="T18" fmla="*/ 42 w 62"/>
                <a:gd name="T19" fmla="*/ 4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198">
                  <a:moveTo>
                    <a:pt x="42" y="41"/>
                  </a:moveTo>
                  <a:lnTo>
                    <a:pt x="48" y="41"/>
                  </a:lnTo>
                  <a:lnTo>
                    <a:pt x="48" y="0"/>
                  </a:lnTo>
                  <a:lnTo>
                    <a:pt x="9" y="0"/>
                  </a:lnTo>
                  <a:lnTo>
                    <a:pt x="9" y="41"/>
                  </a:lnTo>
                  <a:lnTo>
                    <a:pt x="14" y="41"/>
                  </a:lnTo>
                  <a:lnTo>
                    <a:pt x="0" y="175"/>
                  </a:lnTo>
                  <a:lnTo>
                    <a:pt x="30" y="198"/>
                  </a:lnTo>
                  <a:lnTo>
                    <a:pt x="62" y="175"/>
                  </a:lnTo>
                  <a:lnTo>
                    <a:pt x="42" y="41"/>
                  </a:ln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12"/>
            <p:cNvSpPr>
              <a:spLocks noChangeArrowheads="1"/>
            </p:cNvSpPr>
            <p:nvPr/>
          </p:nvSpPr>
          <p:spPr bwMode="auto">
            <a:xfrm>
              <a:off x="2672" y="1035"/>
              <a:ext cx="75" cy="68"/>
            </a:xfrm>
            <a:prstGeom prst="ellipse">
              <a:avLst/>
            </a:pr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13"/>
            <p:cNvSpPr>
              <a:spLocks noChangeArrowheads="1"/>
            </p:cNvSpPr>
            <p:nvPr/>
          </p:nvSpPr>
          <p:spPr bwMode="auto">
            <a:xfrm>
              <a:off x="3024" y="1035"/>
              <a:ext cx="73" cy="68"/>
            </a:xfrm>
            <a:prstGeom prst="ellipse">
              <a:avLst/>
            </a:pr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2683" y="1044"/>
              <a:ext cx="19" cy="39"/>
            </a:xfrm>
            <a:custGeom>
              <a:avLst/>
              <a:gdLst>
                <a:gd name="T0" fmla="*/ 11 w 11"/>
                <a:gd name="T1" fmla="*/ 0 h 22"/>
                <a:gd name="T2" fmla="*/ 11 w 11"/>
                <a:gd name="T3" fmla="*/ 1 h 22"/>
                <a:gd name="T4" fmla="*/ 10 w 11"/>
                <a:gd name="T5" fmla="*/ 1 h 22"/>
                <a:gd name="T6" fmla="*/ 9 w 11"/>
                <a:gd name="T7" fmla="*/ 2 h 22"/>
                <a:gd name="T8" fmla="*/ 8 w 11"/>
                <a:gd name="T9" fmla="*/ 3 h 22"/>
                <a:gd name="T10" fmla="*/ 7 w 11"/>
                <a:gd name="T11" fmla="*/ 3 h 22"/>
                <a:gd name="T12" fmla="*/ 6 w 11"/>
                <a:gd name="T13" fmla="*/ 4 h 22"/>
                <a:gd name="T14" fmla="*/ 5 w 11"/>
                <a:gd name="T15" fmla="*/ 6 h 22"/>
                <a:gd name="T16" fmla="*/ 4 w 11"/>
                <a:gd name="T17" fmla="*/ 7 h 22"/>
                <a:gd name="T18" fmla="*/ 4 w 11"/>
                <a:gd name="T19" fmla="*/ 7 h 22"/>
                <a:gd name="T20" fmla="*/ 3 w 11"/>
                <a:gd name="T21" fmla="*/ 8 h 22"/>
                <a:gd name="T22" fmla="*/ 3 w 11"/>
                <a:gd name="T23" fmla="*/ 8 h 22"/>
                <a:gd name="T24" fmla="*/ 3 w 11"/>
                <a:gd name="T25" fmla="*/ 9 h 22"/>
                <a:gd name="T26" fmla="*/ 3 w 11"/>
                <a:gd name="T27" fmla="*/ 9 h 22"/>
                <a:gd name="T28" fmla="*/ 2 w 11"/>
                <a:gd name="T29" fmla="*/ 9 h 22"/>
                <a:gd name="T30" fmla="*/ 2 w 11"/>
                <a:gd name="T31" fmla="*/ 10 h 22"/>
                <a:gd name="T32" fmla="*/ 2 w 11"/>
                <a:gd name="T33" fmla="*/ 12 h 22"/>
                <a:gd name="T34" fmla="*/ 2 w 11"/>
                <a:gd name="T35" fmla="*/ 14 h 22"/>
                <a:gd name="T36" fmla="*/ 2 w 11"/>
                <a:gd name="T37" fmla="*/ 16 h 22"/>
                <a:gd name="T38" fmla="*/ 2 w 11"/>
                <a:gd name="T39" fmla="*/ 17 h 22"/>
                <a:gd name="T40" fmla="*/ 3 w 11"/>
                <a:gd name="T41" fmla="*/ 18 h 22"/>
                <a:gd name="T42" fmla="*/ 3 w 11"/>
                <a:gd name="T43" fmla="*/ 19 h 22"/>
                <a:gd name="T44" fmla="*/ 3 w 11"/>
                <a:gd name="T45" fmla="*/ 19 h 22"/>
                <a:gd name="T46" fmla="*/ 4 w 11"/>
                <a:gd name="T47" fmla="*/ 21 h 22"/>
                <a:gd name="T48" fmla="*/ 4 w 11"/>
                <a:gd name="T49" fmla="*/ 22 h 22"/>
                <a:gd name="T50" fmla="*/ 4 w 11"/>
                <a:gd name="T51" fmla="*/ 21 h 22"/>
                <a:gd name="T52" fmla="*/ 3 w 11"/>
                <a:gd name="T53" fmla="*/ 20 h 22"/>
                <a:gd name="T54" fmla="*/ 3 w 11"/>
                <a:gd name="T55" fmla="*/ 20 h 22"/>
                <a:gd name="T56" fmla="*/ 2 w 11"/>
                <a:gd name="T57" fmla="*/ 19 h 22"/>
                <a:gd name="T58" fmla="*/ 2 w 11"/>
                <a:gd name="T59" fmla="*/ 18 h 22"/>
                <a:gd name="T60" fmla="*/ 1 w 11"/>
                <a:gd name="T61" fmla="*/ 17 h 22"/>
                <a:gd name="T62" fmla="*/ 1 w 11"/>
                <a:gd name="T63" fmla="*/ 16 h 22"/>
                <a:gd name="T64" fmla="*/ 1 w 11"/>
                <a:gd name="T65" fmla="*/ 16 h 22"/>
                <a:gd name="T66" fmla="*/ 1 w 11"/>
                <a:gd name="T67" fmla="*/ 15 h 22"/>
                <a:gd name="T68" fmla="*/ 0 w 11"/>
                <a:gd name="T69" fmla="*/ 15 h 22"/>
                <a:gd name="T70" fmla="*/ 0 w 11"/>
                <a:gd name="T71" fmla="*/ 14 h 22"/>
                <a:gd name="T72" fmla="*/ 0 w 11"/>
                <a:gd name="T73" fmla="*/ 14 h 22"/>
                <a:gd name="T74" fmla="*/ 0 w 11"/>
                <a:gd name="T75" fmla="*/ 13 h 22"/>
                <a:gd name="T76" fmla="*/ 0 w 11"/>
                <a:gd name="T77" fmla="*/ 13 h 22"/>
                <a:gd name="T78" fmla="*/ 0 w 11"/>
                <a:gd name="T79" fmla="*/ 12 h 22"/>
                <a:gd name="T80" fmla="*/ 0 w 11"/>
                <a:gd name="T81" fmla="*/ 12 h 22"/>
                <a:gd name="T82" fmla="*/ 1 w 11"/>
                <a:gd name="T83" fmla="*/ 9 h 22"/>
                <a:gd name="T84" fmla="*/ 2 w 11"/>
                <a:gd name="T85" fmla="*/ 7 h 22"/>
                <a:gd name="T86" fmla="*/ 4 w 11"/>
                <a:gd name="T87" fmla="*/ 5 h 22"/>
                <a:gd name="T88" fmla="*/ 5 w 11"/>
                <a:gd name="T89" fmla="*/ 3 h 22"/>
                <a:gd name="T90" fmla="*/ 7 w 11"/>
                <a:gd name="T91" fmla="*/ 2 h 22"/>
                <a:gd name="T92" fmla="*/ 9 w 11"/>
                <a:gd name="T93" fmla="*/ 1 h 22"/>
                <a:gd name="T94" fmla="*/ 10 w 11"/>
                <a:gd name="T95" fmla="*/ 1 h 22"/>
                <a:gd name="T96" fmla="*/ 11 w 11"/>
                <a:gd name="T9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" h="22">
                  <a:moveTo>
                    <a:pt x="11" y="0"/>
                  </a:moveTo>
                  <a:cubicBezTo>
                    <a:pt x="11" y="0"/>
                    <a:pt x="11" y="0"/>
                    <a:pt x="11" y="1"/>
                  </a:cubicBezTo>
                  <a:cubicBezTo>
                    <a:pt x="11" y="1"/>
                    <a:pt x="10" y="1"/>
                    <a:pt x="10" y="1"/>
                  </a:cubicBezTo>
                  <a:cubicBezTo>
                    <a:pt x="10" y="1"/>
                    <a:pt x="9" y="1"/>
                    <a:pt x="9" y="2"/>
                  </a:cubicBezTo>
                  <a:cubicBezTo>
                    <a:pt x="9" y="2"/>
                    <a:pt x="8" y="2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6" y="5"/>
                    <a:pt x="5" y="5"/>
                    <a:pt x="5" y="6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1"/>
                    <a:pt x="2" y="12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5"/>
                    <a:pt x="2" y="15"/>
                    <a:pt x="2" y="16"/>
                  </a:cubicBezTo>
                  <a:cubicBezTo>
                    <a:pt x="2" y="16"/>
                    <a:pt x="2" y="17"/>
                    <a:pt x="2" y="17"/>
                  </a:cubicBezTo>
                  <a:cubicBezTo>
                    <a:pt x="2" y="17"/>
                    <a:pt x="2" y="18"/>
                    <a:pt x="3" y="18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2"/>
                    <a:pt x="4" y="22"/>
                  </a:cubicBezTo>
                  <a:cubicBezTo>
                    <a:pt x="4" y="22"/>
                    <a:pt x="4" y="21"/>
                    <a:pt x="4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18"/>
                    <a:pt x="2" y="18"/>
                    <a:pt x="1" y="17"/>
                  </a:cubicBezTo>
                  <a:cubicBezTo>
                    <a:pt x="1" y="17"/>
                    <a:pt x="1" y="17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1" y="15"/>
                    <a:pt x="1" y="15"/>
                    <a:pt x="0" y="15"/>
                  </a:cubicBezTo>
                  <a:cubicBezTo>
                    <a:pt x="0" y="15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1"/>
                    <a:pt x="1" y="10"/>
                    <a:pt x="1" y="9"/>
                  </a:cubicBezTo>
                  <a:cubicBezTo>
                    <a:pt x="1" y="8"/>
                    <a:pt x="2" y="8"/>
                    <a:pt x="2" y="7"/>
                  </a:cubicBezTo>
                  <a:cubicBezTo>
                    <a:pt x="2" y="6"/>
                    <a:pt x="3" y="6"/>
                    <a:pt x="4" y="5"/>
                  </a:cubicBezTo>
                  <a:cubicBezTo>
                    <a:pt x="4" y="4"/>
                    <a:pt x="5" y="4"/>
                    <a:pt x="5" y="3"/>
                  </a:cubicBezTo>
                  <a:cubicBezTo>
                    <a:pt x="6" y="3"/>
                    <a:pt x="7" y="3"/>
                    <a:pt x="7" y="2"/>
                  </a:cubicBezTo>
                  <a:cubicBezTo>
                    <a:pt x="8" y="2"/>
                    <a:pt x="8" y="2"/>
                    <a:pt x="9" y="1"/>
                  </a:cubicBezTo>
                  <a:cubicBezTo>
                    <a:pt x="9" y="1"/>
                    <a:pt x="10" y="1"/>
                    <a:pt x="10" y="1"/>
                  </a:cubicBezTo>
                  <a:cubicBezTo>
                    <a:pt x="11" y="1"/>
                    <a:pt x="11" y="0"/>
                    <a:pt x="11" y="0"/>
                  </a:cubicBez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/>
            <p:cNvSpPr>
              <a:spLocks/>
            </p:cNvSpPr>
            <p:nvPr/>
          </p:nvSpPr>
          <p:spPr bwMode="auto">
            <a:xfrm>
              <a:off x="3069" y="1044"/>
              <a:ext cx="19" cy="39"/>
            </a:xfrm>
            <a:custGeom>
              <a:avLst/>
              <a:gdLst>
                <a:gd name="T0" fmla="*/ 0 w 11"/>
                <a:gd name="T1" fmla="*/ 0 h 22"/>
                <a:gd name="T2" fmla="*/ 0 w 11"/>
                <a:gd name="T3" fmla="*/ 1 h 22"/>
                <a:gd name="T4" fmla="*/ 1 w 11"/>
                <a:gd name="T5" fmla="*/ 1 h 22"/>
                <a:gd name="T6" fmla="*/ 2 w 11"/>
                <a:gd name="T7" fmla="*/ 2 h 22"/>
                <a:gd name="T8" fmla="*/ 3 w 11"/>
                <a:gd name="T9" fmla="*/ 3 h 22"/>
                <a:gd name="T10" fmla="*/ 4 w 11"/>
                <a:gd name="T11" fmla="*/ 3 h 22"/>
                <a:gd name="T12" fmla="*/ 5 w 11"/>
                <a:gd name="T13" fmla="*/ 4 h 22"/>
                <a:gd name="T14" fmla="*/ 6 w 11"/>
                <a:gd name="T15" fmla="*/ 6 h 22"/>
                <a:gd name="T16" fmla="*/ 7 w 11"/>
                <a:gd name="T17" fmla="*/ 7 h 22"/>
                <a:gd name="T18" fmla="*/ 7 w 11"/>
                <a:gd name="T19" fmla="*/ 7 h 22"/>
                <a:gd name="T20" fmla="*/ 8 w 11"/>
                <a:gd name="T21" fmla="*/ 8 h 22"/>
                <a:gd name="T22" fmla="*/ 8 w 11"/>
                <a:gd name="T23" fmla="*/ 8 h 22"/>
                <a:gd name="T24" fmla="*/ 8 w 11"/>
                <a:gd name="T25" fmla="*/ 9 h 22"/>
                <a:gd name="T26" fmla="*/ 8 w 11"/>
                <a:gd name="T27" fmla="*/ 9 h 22"/>
                <a:gd name="T28" fmla="*/ 9 w 11"/>
                <a:gd name="T29" fmla="*/ 9 h 22"/>
                <a:gd name="T30" fmla="*/ 9 w 11"/>
                <a:gd name="T31" fmla="*/ 10 h 22"/>
                <a:gd name="T32" fmla="*/ 9 w 11"/>
                <a:gd name="T33" fmla="*/ 12 h 22"/>
                <a:gd name="T34" fmla="*/ 9 w 11"/>
                <a:gd name="T35" fmla="*/ 14 h 22"/>
                <a:gd name="T36" fmla="*/ 9 w 11"/>
                <a:gd name="T37" fmla="*/ 16 h 22"/>
                <a:gd name="T38" fmla="*/ 9 w 11"/>
                <a:gd name="T39" fmla="*/ 17 h 22"/>
                <a:gd name="T40" fmla="*/ 8 w 11"/>
                <a:gd name="T41" fmla="*/ 18 h 22"/>
                <a:gd name="T42" fmla="*/ 8 w 11"/>
                <a:gd name="T43" fmla="*/ 19 h 22"/>
                <a:gd name="T44" fmla="*/ 8 w 11"/>
                <a:gd name="T45" fmla="*/ 19 h 22"/>
                <a:gd name="T46" fmla="*/ 7 w 11"/>
                <a:gd name="T47" fmla="*/ 21 h 22"/>
                <a:gd name="T48" fmla="*/ 7 w 11"/>
                <a:gd name="T49" fmla="*/ 22 h 22"/>
                <a:gd name="T50" fmla="*/ 8 w 11"/>
                <a:gd name="T51" fmla="*/ 21 h 22"/>
                <a:gd name="T52" fmla="*/ 8 w 11"/>
                <a:gd name="T53" fmla="*/ 20 h 22"/>
                <a:gd name="T54" fmla="*/ 8 w 11"/>
                <a:gd name="T55" fmla="*/ 20 h 22"/>
                <a:gd name="T56" fmla="*/ 9 w 11"/>
                <a:gd name="T57" fmla="*/ 19 h 22"/>
                <a:gd name="T58" fmla="*/ 9 w 11"/>
                <a:gd name="T59" fmla="*/ 18 h 22"/>
                <a:gd name="T60" fmla="*/ 10 w 11"/>
                <a:gd name="T61" fmla="*/ 17 h 22"/>
                <a:gd name="T62" fmla="*/ 10 w 11"/>
                <a:gd name="T63" fmla="*/ 16 h 22"/>
                <a:gd name="T64" fmla="*/ 10 w 11"/>
                <a:gd name="T65" fmla="*/ 16 h 22"/>
                <a:gd name="T66" fmla="*/ 10 w 11"/>
                <a:gd name="T67" fmla="*/ 15 h 22"/>
                <a:gd name="T68" fmla="*/ 11 w 11"/>
                <a:gd name="T69" fmla="*/ 15 h 22"/>
                <a:gd name="T70" fmla="*/ 11 w 11"/>
                <a:gd name="T71" fmla="*/ 14 h 22"/>
                <a:gd name="T72" fmla="*/ 11 w 11"/>
                <a:gd name="T73" fmla="*/ 14 h 22"/>
                <a:gd name="T74" fmla="*/ 11 w 11"/>
                <a:gd name="T75" fmla="*/ 13 h 22"/>
                <a:gd name="T76" fmla="*/ 11 w 11"/>
                <a:gd name="T77" fmla="*/ 13 h 22"/>
                <a:gd name="T78" fmla="*/ 11 w 11"/>
                <a:gd name="T79" fmla="*/ 12 h 22"/>
                <a:gd name="T80" fmla="*/ 11 w 11"/>
                <a:gd name="T81" fmla="*/ 12 h 22"/>
                <a:gd name="T82" fmla="*/ 10 w 11"/>
                <a:gd name="T83" fmla="*/ 9 h 22"/>
                <a:gd name="T84" fmla="*/ 9 w 11"/>
                <a:gd name="T85" fmla="*/ 7 h 22"/>
                <a:gd name="T86" fmla="*/ 7 w 11"/>
                <a:gd name="T87" fmla="*/ 5 h 22"/>
                <a:gd name="T88" fmla="*/ 6 w 11"/>
                <a:gd name="T89" fmla="*/ 3 h 22"/>
                <a:gd name="T90" fmla="*/ 4 w 11"/>
                <a:gd name="T91" fmla="*/ 2 h 22"/>
                <a:gd name="T92" fmla="*/ 2 w 11"/>
                <a:gd name="T93" fmla="*/ 1 h 22"/>
                <a:gd name="T94" fmla="*/ 1 w 11"/>
                <a:gd name="T95" fmla="*/ 1 h 22"/>
                <a:gd name="T96" fmla="*/ 0 w 11"/>
                <a:gd name="T9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" h="22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2" y="1"/>
                    <a:pt x="2" y="2"/>
                  </a:cubicBezTo>
                  <a:cubicBezTo>
                    <a:pt x="2" y="2"/>
                    <a:pt x="3" y="2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5" y="4"/>
                    <a:pt x="5" y="4"/>
                  </a:cubicBezTo>
                  <a:cubicBezTo>
                    <a:pt x="5" y="5"/>
                    <a:pt x="6" y="5"/>
                    <a:pt x="6" y="6"/>
                  </a:cubicBezTo>
                  <a:cubicBezTo>
                    <a:pt x="7" y="6"/>
                    <a:pt x="7" y="6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8" y="7"/>
                    <a:pt x="8" y="7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1"/>
                    <a:pt x="9" y="12"/>
                  </a:cubicBezTo>
                  <a:cubicBezTo>
                    <a:pt x="9" y="13"/>
                    <a:pt x="9" y="13"/>
                    <a:pt x="9" y="14"/>
                  </a:cubicBezTo>
                  <a:cubicBezTo>
                    <a:pt x="9" y="15"/>
                    <a:pt x="9" y="15"/>
                    <a:pt x="9" y="16"/>
                  </a:cubicBezTo>
                  <a:cubicBezTo>
                    <a:pt x="9" y="16"/>
                    <a:pt x="9" y="17"/>
                    <a:pt x="9" y="17"/>
                  </a:cubicBezTo>
                  <a:cubicBezTo>
                    <a:pt x="9" y="17"/>
                    <a:pt x="9" y="18"/>
                    <a:pt x="8" y="18"/>
                  </a:cubicBezTo>
                  <a:cubicBezTo>
                    <a:pt x="8" y="18"/>
                    <a:pt x="8" y="18"/>
                    <a:pt x="8" y="19"/>
                  </a:cubicBezTo>
                  <a:cubicBezTo>
                    <a:pt x="8" y="19"/>
                    <a:pt x="8" y="19"/>
                    <a:pt x="8" y="19"/>
                  </a:cubicBezTo>
                  <a:cubicBezTo>
                    <a:pt x="8" y="20"/>
                    <a:pt x="7" y="20"/>
                    <a:pt x="7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7" y="22"/>
                    <a:pt x="7" y="21"/>
                    <a:pt x="8" y="21"/>
                  </a:cubicBezTo>
                  <a:cubicBezTo>
                    <a:pt x="8" y="21"/>
                    <a:pt x="8" y="20"/>
                    <a:pt x="8" y="20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9" y="18"/>
                    <a:pt x="9" y="18"/>
                  </a:cubicBezTo>
                  <a:cubicBezTo>
                    <a:pt x="9" y="18"/>
                    <a:pt x="10" y="18"/>
                    <a:pt x="10" y="17"/>
                  </a:cubicBezTo>
                  <a:cubicBezTo>
                    <a:pt x="10" y="17"/>
                    <a:pt x="10" y="17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0" y="15"/>
                    <a:pt x="10" y="15"/>
                    <a:pt x="11" y="15"/>
                  </a:cubicBezTo>
                  <a:cubicBezTo>
                    <a:pt x="11" y="15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0" y="10"/>
                    <a:pt x="10" y="9"/>
                  </a:cubicBezTo>
                  <a:cubicBezTo>
                    <a:pt x="10" y="8"/>
                    <a:pt x="9" y="8"/>
                    <a:pt x="9" y="7"/>
                  </a:cubicBezTo>
                  <a:cubicBezTo>
                    <a:pt x="9" y="6"/>
                    <a:pt x="8" y="6"/>
                    <a:pt x="7" y="5"/>
                  </a:cubicBezTo>
                  <a:cubicBezTo>
                    <a:pt x="7" y="4"/>
                    <a:pt x="6" y="4"/>
                    <a:pt x="6" y="3"/>
                  </a:cubicBezTo>
                  <a:cubicBezTo>
                    <a:pt x="5" y="3"/>
                    <a:pt x="4" y="3"/>
                    <a:pt x="4" y="2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6"/>
            <p:cNvSpPr>
              <a:spLocks/>
            </p:cNvSpPr>
            <p:nvPr/>
          </p:nvSpPr>
          <p:spPr bwMode="auto">
            <a:xfrm>
              <a:off x="2724" y="828"/>
              <a:ext cx="327" cy="427"/>
            </a:xfrm>
            <a:custGeom>
              <a:avLst/>
              <a:gdLst>
                <a:gd name="T0" fmla="*/ 183 w 183"/>
                <a:gd name="T1" fmla="*/ 120 h 239"/>
                <a:gd name="T2" fmla="*/ 92 w 183"/>
                <a:gd name="T3" fmla="*/ 239 h 239"/>
                <a:gd name="T4" fmla="*/ 0 w 183"/>
                <a:gd name="T5" fmla="*/ 120 h 239"/>
                <a:gd name="T6" fmla="*/ 92 w 183"/>
                <a:gd name="T7" fmla="*/ 0 h 239"/>
                <a:gd name="T8" fmla="*/ 183 w 183"/>
                <a:gd name="T9" fmla="*/ 12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3" h="239">
                  <a:moveTo>
                    <a:pt x="183" y="120"/>
                  </a:moveTo>
                  <a:cubicBezTo>
                    <a:pt x="183" y="186"/>
                    <a:pt x="183" y="239"/>
                    <a:pt x="92" y="239"/>
                  </a:cubicBezTo>
                  <a:cubicBezTo>
                    <a:pt x="0" y="239"/>
                    <a:pt x="0" y="186"/>
                    <a:pt x="0" y="120"/>
                  </a:cubicBezTo>
                  <a:cubicBezTo>
                    <a:pt x="0" y="54"/>
                    <a:pt x="41" y="0"/>
                    <a:pt x="92" y="0"/>
                  </a:cubicBezTo>
                  <a:cubicBezTo>
                    <a:pt x="142" y="0"/>
                    <a:pt x="183" y="54"/>
                    <a:pt x="183" y="120"/>
                  </a:cubicBezTo>
                  <a:close/>
                </a:path>
              </a:pathLst>
            </a:cu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7"/>
            <p:cNvSpPr>
              <a:spLocks/>
            </p:cNvSpPr>
            <p:nvPr/>
          </p:nvSpPr>
          <p:spPr bwMode="auto">
            <a:xfrm>
              <a:off x="2640" y="719"/>
              <a:ext cx="529" cy="359"/>
            </a:xfrm>
            <a:custGeom>
              <a:avLst/>
              <a:gdLst>
                <a:gd name="T0" fmla="*/ 60 w 296"/>
                <a:gd name="T1" fmla="*/ 127 h 201"/>
                <a:gd name="T2" fmla="*/ 114 w 296"/>
                <a:gd name="T3" fmla="*/ 160 h 201"/>
                <a:gd name="T4" fmla="*/ 119 w 296"/>
                <a:gd name="T5" fmla="*/ 127 h 201"/>
                <a:gd name="T6" fmla="*/ 150 w 296"/>
                <a:gd name="T7" fmla="*/ 160 h 201"/>
                <a:gd name="T8" fmla="*/ 182 w 296"/>
                <a:gd name="T9" fmla="*/ 127 h 201"/>
                <a:gd name="T10" fmla="*/ 182 w 296"/>
                <a:gd name="T11" fmla="*/ 157 h 201"/>
                <a:gd name="T12" fmla="*/ 214 w 296"/>
                <a:gd name="T13" fmla="*/ 127 h 201"/>
                <a:gd name="T14" fmla="*/ 223 w 296"/>
                <a:gd name="T15" fmla="*/ 201 h 201"/>
                <a:gd name="T16" fmla="*/ 167 w 296"/>
                <a:gd name="T17" fmla="*/ 17 h 201"/>
                <a:gd name="T18" fmla="*/ 183 w 296"/>
                <a:gd name="T19" fmla="*/ 17 h 201"/>
                <a:gd name="T20" fmla="*/ 134 w 296"/>
                <a:gd name="T21" fmla="*/ 13 h 201"/>
                <a:gd name="T22" fmla="*/ 100 w 296"/>
                <a:gd name="T23" fmla="*/ 8 h 201"/>
                <a:gd name="T24" fmla="*/ 110 w 296"/>
                <a:gd name="T25" fmla="*/ 18 h 201"/>
                <a:gd name="T26" fmla="*/ 47 w 296"/>
                <a:gd name="T27" fmla="*/ 201 h 201"/>
                <a:gd name="T28" fmla="*/ 60 w 296"/>
                <a:gd name="T29" fmla="*/ 12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6" h="201">
                  <a:moveTo>
                    <a:pt x="60" y="127"/>
                  </a:moveTo>
                  <a:cubicBezTo>
                    <a:pt x="114" y="160"/>
                    <a:pt x="114" y="160"/>
                    <a:pt x="114" y="160"/>
                  </a:cubicBezTo>
                  <a:cubicBezTo>
                    <a:pt x="119" y="127"/>
                    <a:pt x="119" y="127"/>
                    <a:pt x="119" y="127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82" y="127"/>
                    <a:pt x="182" y="127"/>
                    <a:pt x="182" y="127"/>
                  </a:cubicBezTo>
                  <a:cubicBezTo>
                    <a:pt x="182" y="157"/>
                    <a:pt x="182" y="157"/>
                    <a:pt x="182" y="157"/>
                  </a:cubicBezTo>
                  <a:cubicBezTo>
                    <a:pt x="214" y="127"/>
                    <a:pt x="214" y="127"/>
                    <a:pt x="214" y="127"/>
                  </a:cubicBezTo>
                  <a:cubicBezTo>
                    <a:pt x="223" y="201"/>
                    <a:pt x="223" y="201"/>
                    <a:pt x="223" y="201"/>
                  </a:cubicBezTo>
                  <a:cubicBezTo>
                    <a:pt x="223" y="201"/>
                    <a:pt x="296" y="62"/>
                    <a:pt x="167" y="17"/>
                  </a:cubicBezTo>
                  <a:cubicBezTo>
                    <a:pt x="183" y="17"/>
                    <a:pt x="183" y="17"/>
                    <a:pt x="183" y="17"/>
                  </a:cubicBezTo>
                  <a:cubicBezTo>
                    <a:pt x="183" y="17"/>
                    <a:pt x="160" y="0"/>
                    <a:pt x="134" y="13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10" y="18"/>
                    <a:pt x="0" y="42"/>
                    <a:pt x="47" y="201"/>
                  </a:cubicBezTo>
                  <a:lnTo>
                    <a:pt x="60" y="127"/>
                  </a:ln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8"/>
            <p:cNvSpPr>
              <a:spLocks/>
            </p:cNvSpPr>
            <p:nvPr/>
          </p:nvSpPr>
          <p:spPr bwMode="auto">
            <a:xfrm>
              <a:off x="2822" y="824"/>
              <a:ext cx="157" cy="73"/>
            </a:xfrm>
            <a:custGeom>
              <a:avLst/>
              <a:gdLst>
                <a:gd name="T0" fmla="*/ 3 w 88"/>
                <a:gd name="T1" fmla="*/ 21 h 41"/>
                <a:gd name="T2" fmla="*/ 8 w 88"/>
                <a:gd name="T3" fmla="*/ 15 h 41"/>
                <a:gd name="T4" fmla="*/ 15 w 88"/>
                <a:gd name="T5" fmla="*/ 7 h 41"/>
                <a:gd name="T6" fmla="*/ 20 w 88"/>
                <a:gd name="T7" fmla="*/ 1 h 41"/>
                <a:gd name="T8" fmla="*/ 23 w 88"/>
                <a:gd name="T9" fmla="*/ 2 h 41"/>
                <a:gd name="T10" fmla="*/ 28 w 88"/>
                <a:gd name="T11" fmla="*/ 10 h 41"/>
                <a:gd name="T12" fmla="*/ 32 w 88"/>
                <a:gd name="T13" fmla="*/ 19 h 41"/>
                <a:gd name="T14" fmla="*/ 39 w 88"/>
                <a:gd name="T15" fmla="*/ 32 h 41"/>
                <a:gd name="T16" fmla="*/ 37 w 88"/>
                <a:gd name="T17" fmla="*/ 36 h 41"/>
                <a:gd name="T18" fmla="*/ 43 w 88"/>
                <a:gd name="T19" fmla="*/ 27 h 41"/>
                <a:gd name="T20" fmla="*/ 53 w 88"/>
                <a:gd name="T21" fmla="*/ 14 h 41"/>
                <a:gd name="T22" fmla="*/ 59 w 88"/>
                <a:gd name="T23" fmla="*/ 6 h 41"/>
                <a:gd name="T24" fmla="*/ 63 w 88"/>
                <a:gd name="T25" fmla="*/ 0 h 41"/>
                <a:gd name="T26" fmla="*/ 68 w 88"/>
                <a:gd name="T27" fmla="*/ 5 h 41"/>
                <a:gd name="T28" fmla="*/ 73 w 88"/>
                <a:gd name="T29" fmla="*/ 12 h 41"/>
                <a:gd name="T30" fmla="*/ 79 w 88"/>
                <a:gd name="T31" fmla="*/ 19 h 41"/>
                <a:gd name="T32" fmla="*/ 85 w 88"/>
                <a:gd name="T33" fmla="*/ 26 h 41"/>
                <a:gd name="T34" fmla="*/ 85 w 88"/>
                <a:gd name="T35" fmla="*/ 26 h 41"/>
                <a:gd name="T36" fmla="*/ 78 w 88"/>
                <a:gd name="T37" fmla="*/ 20 h 41"/>
                <a:gd name="T38" fmla="*/ 72 w 88"/>
                <a:gd name="T39" fmla="*/ 13 h 41"/>
                <a:gd name="T40" fmla="*/ 65 w 88"/>
                <a:gd name="T41" fmla="*/ 6 h 41"/>
                <a:gd name="T42" fmla="*/ 65 w 88"/>
                <a:gd name="T43" fmla="*/ 3 h 41"/>
                <a:gd name="T44" fmla="*/ 59 w 88"/>
                <a:gd name="T45" fmla="*/ 12 h 41"/>
                <a:gd name="T46" fmla="*/ 53 w 88"/>
                <a:gd name="T47" fmla="*/ 21 h 41"/>
                <a:gd name="T48" fmla="*/ 44 w 88"/>
                <a:gd name="T49" fmla="*/ 34 h 41"/>
                <a:gd name="T50" fmla="*/ 39 w 88"/>
                <a:gd name="T51" fmla="*/ 41 h 41"/>
                <a:gd name="T52" fmla="*/ 35 w 88"/>
                <a:gd name="T53" fmla="*/ 33 h 41"/>
                <a:gd name="T54" fmla="*/ 29 w 88"/>
                <a:gd name="T55" fmla="*/ 20 h 41"/>
                <a:gd name="T56" fmla="*/ 24 w 88"/>
                <a:gd name="T57" fmla="*/ 12 h 41"/>
                <a:gd name="T58" fmla="*/ 20 w 88"/>
                <a:gd name="T59" fmla="*/ 3 h 41"/>
                <a:gd name="T60" fmla="*/ 20 w 88"/>
                <a:gd name="T61" fmla="*/ 6 h 41"/>
                <a:gd name="T62" fmla="*/ 12 w 88"/>
                <a:gd name="T63" fmla="*/ 13 h 41"/>
                <a:gd name="T64" fmla="*/ 6 w 88"/>
                <a:gd name="T65" fmla="*/ 19 h 41"/>
                <a:gd name="T66" fmla="*/ 0 w 88"/>
                <a:gd name="T67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8" h="41">
                  <a:moveTo>
                    <a:pt x="0" y="24"/>
                  </a:moveTo>
                  <a:cubicBezTo>
                    <a:pt x="1" y="23"/>
                    <a:pt x="2" y="22"/>
                    <a:pt x="3" y="21"/>
                  </a:cubicBezTo>
                  <a:cubicBezTo>
                    <a:pt x="3" y="20"/>
                    <a:pt x="4" y="19"/>
                    <a:pt x="5" y="18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2" y="11"/>
                    <a:pt x="14" y="9"/>
                    <a:pt x="15" y="7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2"/>
                    <a:pt x="29" y="13"/>
                    <a:pt x="30" y="15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4" y="22"/>
                    <a:pt x="35" y="25"/>
                    <a:pt x="37" y="27"/>
                  </a:cubicBezTo>
                  <a:cubicBezTo>
                    <a:pt x="39" y="32"/>
                    <a:pt x="39" y="32"/>
                    <a:pt x="39" y="32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5" y="24"/>
                    <a:pt x="47" y="21"/>
                    <a:pt x="49" y="19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20"/>
                    <a:pt x="81" y="21"/>
                    <a:pt x="82" y="22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6" y="27"/>
                    <a:pt x="87" y="28"/>
                    <a:pt x="88" y="29"/>
                  </a:cubicBezTo>
                  <a:cubicBezTo>
                    <a:pt x="87" y="28"/>
                    <a:pt x="86" y="27"/>
                    <a:pt x="85" y="2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0" y="22"/>
                    <a:pt x="79" y="21"/>
                    <a:pt x="78" y="20"/>
                  </a:cubicBezTo>
                  <a:cubicBezTo>
                    <a:pt x="75" y="16"/>
                    <a:pt x="75" y="16"/>
                    <a:pt x="75" y="16"/>
                  </a:cubicBezTo>
                  <a:cubicBezTo>
                    <a:pt x="72" y="13"/>
                    <a:pt x="72" y="13"/>
                    <a:pt x="72" y="13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1" y="23"/>
                    <a:pt x="49" y="26"/>
                    <a:pt x="47" y="29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39" y="41"/>
                    <a:pt x="39" y="41"/>
                    <a:pt x="39" y="41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1" y="26"/>
                    <a:pt x="30" y="23"/>
                    <a:pt x="29" y="2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6" y="14"/>
                    <a:pt x="25" y="13"/>
                    <a:pt x="24" y="12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0"/>
                    <a:pt x="13" y="12"/>
                    <a:pt x="12" y="13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5" y="19"/>
                    <a:pt x="4" y="20"/>
                    <a:pt x="3" y="21"/>
                  </a:cubicBezTo>
                  <a:cubicBezTo>
                    <a:pt x="2" y="22"/>
                    <a:pt x="1" y="23"/>
                    <a:pt x="0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9"/>
            <p:cNvSpPr>
              <a:spLocks/>
            </p:cNvSpPr>
            <p:nvPr/>
          </p:nvSpPr>
          <p:spPr bwMode="auto">
            <a:xfrm>
              <a:off x="2747" y="942"/>
              <a:ext cx="275" cy="72"/>
            </a:xfrm>
            <a:custGeom>
              <a:avLst/>
              <a:gdLst>
                <a:gd name="T0" fmla="*/ 3 w 154"/>
                <a:gd name="T1" fmla="*/ 4 h 40"/>
                <a:gd name="T2" fmla="*/ 14 w 154"/>
                <a:gd name="T3" fmla="*/ 10 h 40"/>
                <a:gd name="T4" fmla="*/ 24 w 154"/>
                <a:gd name="T5" fmla="*/ 16 h 40"/>
                <a:gd name="T6" fmla="*/ 35 w 154"/>
                <a:gd name="T7" fmla="*/ 22 h 40"/>
                <a:gd name="T8" fmla="*/ 48 w 154"/>
                <a:gd name="T9" fmla="*/ 30 h 40"/>
                <a:gd name="T10" fmla="*/ 53 w 154"/>
                <a:gd name="T11" fmla="*/ 35 h 40"/>
                <a:gd name="T12" fmla="*/ 57 w 154"/>
                <a:gd name="T13" fmla="*/ 12 h 40"/>
                <a:gd name="T14" fmla="*/ 58 w 154"/>
                <a:gd name="T15" fmla="*/ 1 h 40"/>
                <a:gd name="T16" fmla="*/ 76 w 154"/>
                <a:gd name="T17" fmla="*/ 20 h 40"/>
                <a:gd name="T18" fmla="*/ 88 w 154"/>
                <a:gd name="T19" fmla="*/ 36 h 40"/>
                <a:gd name="T20" fmla="*/ 104 w 154"/>
                <a:gd name="T21" fmla="*/ 19 h 40"/>
                <a:gd name="T22" fmla="*/ 119 w 154"/>
                <a:gd name="T23" fmla="*/ 3 h 40"/>
                <a:gd name="T24" fmla="*/ 122 w 154"/>
                <a:gd name="T25" fmla="*/ 3 h 40"/>
                <a:gd name="T26" fmla="*/ 123 w 154"/>
                <a:gd name="T27" fmla="*/ 32 h 40"/>
                <a:gd name="T28" fmla="*/ 125 w 154"/>
                <a:gd name="T29" fmla="*/ 28 h 40"/>
                <a:gd name="T30" fmla="*/ 138 w 154"/>
                <a:gd name="T31" fmla="*/ 17 h 40"/>
                <a:gd name="T32" fmla="*/ 150 w 154"/>
                <a:gd name="T33" fmla="*/ 6 h 40"/>
                <a:gd name="T34" fmla="*/ 150 w 154"/>
                <a:gd name="T35" fmla="*/ 6 h 40"/>
                <a:gd name="T36" fmla="*/ 139 w 154"/>
                <a:gd name="T37" fmla="*/ 17 h 40"/>
                <a:gd name="T38" fmla="*/ 127 w 154"/>
                <a:gd name="T39" fmla="*/ 29 h 40"/>
                <a:gd name="T40" fmla="*/ 121 w 154"/>
                <a:gd name="T41" fmla="*/ 34 h 40"/>
                <a:gd name="T42" fmla="*/ 120 w 154"/>
                <a:gd name="T43" fmla="*/ 18 h 40"/>
                <a:gd name="T44" fmla="*/ 122 w 154"/>
                <a:gd name="T45" fmla="*/ 4 h 40"/>
                <a:gd name="T46" fmla="*/ 106 w 154"/>
                <a:gd name="T47" fmla="*/ 21 h 40"/>
                <a:gd name="T48" fmla="*/ 91 w 154"/>
                <a:gd name="T49" fmla="*/ 38 h 40"/>
                <a:gd name="T50" fmla="*/ 88 w 154"/>
                <a:gd name="T51" fmla="*/ 38 h 40"/>
                <a:gd name="T52" fmla="*/ 58 w 154"/>
                <a:gd name="T53" fmla="*/ 6 h 40"/>
                <a:gd name="T54" fmla="*/ 60 w 154"/>
                <a:gd name="T55" fmla="*/ 13 h 40"/>
                <a:gd name="T56" fmla="*/ 56 w 154"/>
                <a:gd name="T57" fmla="*/ 35 h 40"/>
                <a:gd name="T58" fmla="*/ 53 w 154"/>
                <a:gd name="T59" fmla="*/ 36 h 40"/>
                <a:gd name="T60" fmla="*/ 40 w 154"/>
                <a:gd name="T61" fmla="*/ 28 h 40"/>
                <a:gd name="T62" fmla="*/ 27 w 154"/>
                <a:gd name="T63" fmla="*/ 19 h 40"/>
                <a:gd name="T64" fmla="*/ 20 w 154"/>
                <a:gd name="T65" fmla="*/ 15 h 40"/>
                <a:gd name="T66" fmla="*/ 7 w 154"/>
                <a:gd name="T67" fmla="*/ 6 h 40"/>
                <a:gd name="T68" fmla="*/ 0 w 154"/>
                <a:gd name="T6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4" h="40">
                  <a:moveTo>
                    <a:pt x="0" y="2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7" y="23"/>
                    <a:pt x="39" y="24"/>
                    <a:pt x="41" y="26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51" y="31"/>
                    <a:pt x="53" y="33"/>
                    <a:pt x="55" y="34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1"/>
                    <a:pt x="58" y="1"/>
                    <a:pt x="58" y="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0" y="33"/>
                    <a:pt x="93" y="30"/>
                    <a:pt x="96" y="28"/>
                  </a:cubicBezTo>
                  <a:cubicBezTo>
                    <a:pt x="104" y="19"/>
                    <a:pt x="104" y="19"/>
                    <a:pt x="104" y="19"/>
                  </a:cubicBezTo>
                  <a:cubicBezTo>
                    <a:pt x="111" y="11"/>
                    <a:pt x="111" y="11"/>
                    <a:pt x="111" y="11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2" y="18"/>
                    <a:pt x="122" y="18"/>
                    <a:pt x="122" y="18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1" y="31"/>
                    <a:pt x="121" y="31"/>
                    <a:pt x="121" y="31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9" y="24"/>
                    <a:pt x="129" y="24"/>
                    <a:pt x="129" y="24"/>
                  </a:cubicBezTo>
                  <a:cubicBezTo>
                    <a:pt x="138" y="17"/>
                    <a:pt x="138" y="17"/>
                    <a:pt x="138" y="17"/>
                  </a:cubicBezTo>
                  <a:cubicBezTo>
                    <a:pt x="146" y="9"/>
                    <a:pt x="146" y="9"/>
                    <a:pt x="146" y="9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47" y="10"/>
                    <a:pt x="147" y="10"/>
                    <a:pt x="147" y="10"/>
                  </a:cubicBezTo>
                  <a:cubicBezTo>
                    <a:pt x="139" y="17"/>
                    <a:pt x="139" y="17"/>
                    <a:pt x="139" y="17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27" y="29"/>
                    <a:pt x="127" y="29"/>
                    <a:pt x="127" y="29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1" y="34"/>
                    <a:pt x="121" y="34"/>
                    <a:pt x="121" y="34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22" y="4"/>
                    <a:pt x="122" y="4"/>
                    <a:pt x="122" y="4"/>
                  </a:cubicBezTo>
                  <a:cubicBezTo>
                    <a:pt x="114" y="13"/>
                    <a:pt x="114" y="13"/>
                    <a:pt x="114" y="13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98" y="30"/>
                    <a:pt x="98" y="30"/>
                    <a:pt x="98" y="30"/>
                  </a:cubicBezTo>
                  <a:cubicBezTo>
                    <a:pt x="96" y="32"/>
                    <a:pt x="93" y="35"/>
                    <a:pt x="91" y="38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0" y="13"/>
                    <a:pt x="60" y="13"/>
                    <a:pt x="60" y="13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51" y="35"/>
                    <a:pt x="49" y="34"/>
                    <a:pt x="47" y="32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38" y="26"/>
                    <a:pt x="35" y="25"/>
                    <a:pt x="33" y="24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3" y="4"/>
                    <a:pt x="3" y="4"/>
                    <a:pt x="3" y="4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20"/>
            <p:cNvSpPr>
              <a:spLocks noChangeArrowheads="1"/>
            </p:cNvSpPr>
            <p:nvPr/>
          </p:nvSpPr>
          <p:spPr bwMode="auto">
            <a:xfrm>
              <a:off x="2953" y="1046"/>
              <a:ext cx="28" cy="25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Oval 21"/>
            <p:cNvSpPr>
              <a:spLocks noChangeArrowheads="1"/>
            </p:cNvSpPr>
            <p:nvPr/>
          </p:nvSpPr>
          <p:spPr bwMode="auto">
            <a:xfrm>
              <a:off x="2792" y="1042"/>
              <a:ext cx="28" cy="27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2"/>
            <p:cNvSpPr>
              <a:spLocks/>
            </p:cNvSpPr>
            <p:nvPr/>
          </p:nvSpPr>
          <p:spPr bwMode="auto">
            <a:xfrm>
              <a:off x="2806" y="1187"/>
              <a:ext cx="168" cy="43"/>
            </a:xfrm>
            <a:custGeom>
              <a:avLst/>
              <a:gdLst>
                <a:gd name="T0" fmla="*/ 0 w 94"/>
                <a:gd name="T1" fmla="*/ 9 h 24"/>
                <a:gd name="T2" fmla="*/ 48 w 94"/>
                <a:gd name="T3" fmla="*/ 24 h 24"/>
                <a:gd name="T4" fmla="*/ 94 w 94"/>
                <a:gd name="T5" fmla="*/ 9 h 24"/>
                <a:gd name="T6" fmla="*/ 46 w 94"/>
                <a:gd name="T7" fmla="*/ 0 h 24"/>
                <a:gd name="T8" fmla="*/ 0 w 94"/>
                <a:gd name="T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24">
                  <a:moveTo>
                    <a:pt x="0" y="9"/>
                  </a:moveTo>
                  <a:cubicBezTo>
                    <a:pt x="12" y="18"/>
                    <a:pt x="29" y="24"/>
                    <a:pt x="48" y="24"/>
                  </a:cubicBezTo>
                  <a:cubicBezTo>
                    <a:pt x="66" y="24"/>
                    <a:pt x="83" y="18"/>
                    <a:pt x="94" y="9"/>
                  </a:cubicBezTo>
                  <a:cubicBezTo>
                    <a:pt x="86" y="6"/>
                    <a:pt x="68" y="0"/>
                    <a:pt x="46" y="0"/>
                  </a:cubicBezTo>
                  <a:cubicBezTo>
                    <a:pt x="27" y="0"/>
                    <a:pt x="10" y="5"/>
                    <a:pt x="0" y="9"/>
                  </a:cubicBez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3"/>
            <p:cNvSpPr>
              <a:spLocks/>
            </p:cNvSpPr>
            <p:nvPr/>
          </p:nvSpPr>
          <p:spPr bwMode="auto">
            <a:xfrm>
              <a:off x="2770" y="1157"/>
              <a:ext cx="236" cy="46"/>
            </a:xfrm>
            <a:custGeom>
              <a:avLst/>
              <a:gdLst>
                <a:gd name="T0" fmla="*/ 0 w 132"/>
                <a:gd name="T1" fmla="*/ 0 h 26"/>
                <a:gd name="T2" fmla="*/ 20 w 132"/>
                <a:gd name="T3" fmla="*/ 26 h 26"/>
                <a:gd name="T4" fmla="*/ 66 w 132"/>
                <a:gd name="T5" fmla="*/ 17 h 26"/>
                <a:gd name="T6" fmla="*/ 114 w 132"/>
                <a:gd name="T7" fmla="*/ 26 h 26"/>
                <a:gd name="T8" fmla="*/ 132 w 132"/>
                <a:gd name="T9" fmla="*/ 0 h 26"/>
                <a:gd name="T10" fmla="*/ 0 w 132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26">
                  <a:moveTo>
                    <a:pt x="0" y="0"/>
                  </a:moveTo>
                  <a:cubicBezTo>
                    <a:pt x="0" y="8"/>
                    <a:pt x="8" y="18"/>
                    <a:pt x="20" y="26"/>
                  </a:cubicBezTo>
                  <a:cubicBezTo>
                    <a:pt x="30" y="22"/>
                    <a:pt x="47" y="17"/>
                    <a:pt x="66" y="17"/>
                  </a:cubicBezTo>
                  <a:cubicBezTo>
                    <a:pt x="88" y="17"/>
                    <a:pt x="106" y="23"/>
                    <a:pt x="114" y="26"/>
                  </a:cubicBezTo>
                  <a:cubicBezTo>
                    <a:pt x="125" y="18"/>
                    <a:pt x="132" y="8"/>
                    <a:pt x="13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4"/>
            <p:cNvSpPr>
              <a:spLocks/>
            </p:cNvSpPr>
            <p:nvPr/>
          </p:nvSpPr>
          <p:spPr bwMode="auto">
            <a:xfrm>
              <a:off x="2874" y="1064"/>
              <a:ext cx="28" cy="53"/>
            </a:xfrm>
            <a:custGeom>
              <a:avLst/>
              <a:gdLst>
                <a:gd name="T0" fmla="*/ 5 w 16"/>
                <a:gd name="T1" fmla="*/ 1 h 30"/>
                <a:gd name="T2" fmla="*/ 5 w 16"/>
                <a:gd name="T3" fmla="*/ 3 h 30"/>
                <a:gd name="T4" fmla="*/ 5 w 16"/>
                <a:gd name="T5" fmla="*/ 6 h 30"/>
                <a:gd name="T6" fmla="*/ 4 w 16"/>
                <a:gd name="T7" fmla="*/ 13 h 30"/>
                <a:gd name="T8" fmla="*/ 3 w 16"/>
                <a:gd name="T9" fmla="*/ 17 h 30"/>
                <a:gd name="T10" fmla="*/ 4 w 16"/>
                <a:gd name="T11" fmla="*/ 21 h 30"/>
                <a:gd name="T12" fmla="*/ 4 w 16"/>
                <a:gd name="T13" fmla="*/ 22 h 30"/>
                <a:gd name="T14" fmla="*/ 5 w 16"/>
                <a:gd name="T15" fmla="*/ 23 h 30"/>
                <a:gd name="T16" fmla="*/ 6 w 16"/>
                <a:gd name="T17" fmla="*/ 24 h 30"/>
                <a:gd name="T18" fmla="*/ 6 w 16"/>
                <a:gd name="T19" fmla="*/ 25 h 30"/>
                <a:gd name="T20" fmla="*/ 8 w 16"/>
                <a:gd name="T21" fmla="*/ 26 h 30"/>
                <a:gd name="T22" fmla="*/ 9 w 16"/>
                <a:gd name="T23" fmla="*/ 26 h 30"/>
                <a:gd name="T24" fmla="*/ 11 w 16"/>
                <a:gd name="T25" fmla="*/ 27 h 30"/>
                <a:gd name="T26" fmla="*/ 10 w 16"/>
                <a:gd name="T27" fmla="*/ 27 h 30"/>
                <a:gd name="T28" fmla="*/ 11 w 16"/>
                <a:gd name="T29" fmla="*/ 27 h 30"/>
                <a:gd name="T30" fmla="*/ 12 w 16"/>
                <a:gd name="T31" fmla="*/ 26 h 30"/>
                <a:gd name="T32" fmla="*/ 13 w 16"/>
                <a:gd name="T33" fmla="*/ 26 h 30"/>
                <a:gd name="T34" fmla="*/ 13 w 16"/>
                <a:gd name="T35" fmla="*/ 26 h 30"/>
                <a:gd name="T36" fmla="*/ 15 w 16"/>
                <a:gd name="T37" fmla="*/ 26 h 30"/>
                <a:gd name="T38" fmla="*/ 16 w 16"/>
                <a:gd name="T39" fmla="*/ 26 h 30"/>
                <a:gd name="T40" fmla="*/ 15 w 16"/>
                <a:gd name="T41" fmla="*/ 27 h 30"/>
                <a:gd name="T42" fmla="*/ 14 w 16"/>
                <a:gd name="T43" fmla="*/ 28 h 30"/>
                <a:gd name="T44" fmla="*/ 13 w 16"/>
                <a:gd name="T45" fmla="*/ 29 h 30"/>
                <a:gd name="T46" fmla="*/ 13 w 16"/>
                <a:gd name="T47" fmla="*/ 29 h 30"/>
                <a:gd name="T48" fmla="*/ 13 w 16"/>
                <a:gd name="T49" fmla="*/ 30 h 30"/>
                <a:gd name="T50" fmla="*/ 11 w 16"/>
                <a:gd name="T51" fmla="*/ 30 h 30"/>
                <a:gd name="T52" fmla="*/ 8 w 16"/>
                <a:gd name="T53" fmla="*/ 30 h 30"/>
                <a:gd name="T54" fmla="*/ 6 w 16"/>
                <a:gd name="T55" fmla="*/ 30 h 30"/>
                <a:gd name="T56" fmla="*/ 4 w 16"/>
                <a:gd name="T57" fmla="*/ 29 h 30"/>
                <a:gd name="T58" fmla="*/ 3 w 16"/>
                <a:gd name="T59" fmla="*/ 28 h 30"/>
                <a:gd name="T60" fmla="*/ 1 w 16"/>
                <a:gd name="T61" fmla="*/ 26 h 30"/>
                <a:gd name="T62" fmla="*/ 0 w 16"/>
                <a:gd name="T63" fmla="*/ 25 h 30"/>
                <a:gd name="T64" fmla="*/ 0 w 16"/>
                <a:gd name="T65" fmla="*/ 22 h 30"/>
                <a:gd name="T66" fmla="*/ 0 w 16"/>
                <a:gd name="T67" fmla="*/ 21 h 30"/>
                <a:gd name="T68" fmla="*/ 0 w 16"/>
                <a:gd name="T69" fmla="*/ 17 h 30"/>
                <a:gd name="T70" fmla="*/ 1 w 16"/>
                <a:gd name="T71" fmla="*/ 12 h 30"/>
                <a:gd name="T72" fmla="*/ 3 w 16"/>
                <a:gd name="T73" fmla="*/ 4 h 30"/>
                <a:gd name="T74" fmla="*/ 4 w 16"/>
                <a:gd name="T75" fmla="*/ 2 h 30"/>
                <a:gd name="T76" fmla="*/ 4 w 16"/>
                <a:gd name="T7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" h="30">
                  <a:moveTo>
                    <a:pt x="4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6"/>
                    <a:pt x="5" y="6"/>
                  </a:cubicBezTo>
                  <a:cubicBezTo>
                    <a:pt x="5" y="7"/>
                    <a:pt x="5" y="8"/>
                    <a:pt x="4" y="9"/>
                  </a:cubicBezTo>
                  <a:cubicBezTo>
                    <a:pt x="4" y="10"/>
                    <a:pt x="4" y="11"/>
                    <a:pt x="4" y="13"/>
                  </a:cubicBezTo>
                  <a:cubicBezTo>
                    <a:pt x="4" y="13"/>
                    <a:pt x="4" y="14"/>
                    <a:pt x="4" y="15"/>
                  </a:cubicBezTo>
                  <a:cubicBezTo>
                    <a:pt x="4" y="16"/>
                    <a:pt x="4" y="16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4" y="20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3"/>
                    <a:pt x="5" y="23"/>
                    <a:pt x="5" y="23"/>
                  </a:cubicBezTo>
                  <a:cubicBezTo>
                    <a:pt x="5" y="23"/>
                    <a:pt x="5" y="24"/>
                    <a:pt x="5" y="24"/>
                  </a:cubicBezTo>
                  <a:cubicBezTo>
                    <a:pt x="5" y="24"/>
                    <a:pt x="5" y="24"/>
                    <a:pt x="6" y="24"/>
                  </a:cubicBezTo>
                  <a:cubicBezTo>
                    <a:pt x="6" y="24"/>
                    <a:pt x="6" y="24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7" y="25"/>
                    <a:pt x="7" y="25"/>
                  </a:cubicBezTo>
                  <a:cubicBezTo>
                    <a:pt x="7" y="25"/>
                    <a:pt x="7" y="26"/>
                    <a:pt x="8" y="26"/>
                  </a:cubicBezTo>
                  <a:cubicBezTo>
                    <a:pt x="8" y="26"/>
                    <a:pt x="8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7"/>
                    <a:pt x="11" y="27"/>
                    <a:pt x="11" y="27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0" y="28"/>
                    <a:pt x="10" y="27"/>
                    <a:pt x="10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7"/>
                    <a:pt x="11" y="27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6"/>
                    <a:pt x="15" y="26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5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5" y="27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0" y="30"/>
                    <a:pt x="9" y="30"/>
                    <a:pt x="8" y="3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6" y="30"/>
                    <a:pt x="6" y="30"/>
                  </a:cubicBezTo>
                  <a:cubicBezTo>
                    <a:pt x="5" y="29"/>
                    <a:pt x="5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29"/>
                    <a:pt x="3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2" y="28"/>
                    <a:pt x="2" y="27"/>
                  </a:cubicBezTo>
                  <a:cubicBezTo>
                    <a:pt x="2" y="27"/>
                    <a:pt x="1" y="27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0" y="25"/>
                    <a:pt x="0" y="25"/>
                  </a:cubicBezTo>
                  <a:cubicBezTo>
                    <a:pt x="0" y="25"/>
                    <a:pt x="0" y="24"/>
                    <a:pt x="0" y="24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0"/>
                    <a:pt x="0" y="20"/>
                    <a:pt x="0" y="19"/>
                  </a:cubicBezTo>
                  <a:cubicBezTo>
                    <a:pt x="0" y="18"/>
                    <a:pt x="0" y="17"/>
                    <a:pt x="0" y="17"/>
                  </a:cubicBezTo>
                  <a:cubicBezTo>
                    <a:pt x="0" y="16"/>
                    <a:pt x="0" y="15"/>
                    <a:pt x="0" y="14"/>
                  </a:cubicBezTo>
                  <a:cubicBezTo>
                    <a:pt x="1" y="14"/>
                    <a:pt x="1" y="13"/>
                    <a:pt x="1" y="12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7"/>
                    <a:pt x="3" y="5"/>
                    <a:pt x="3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25"/>
            <p:cNvSpPr>
              <a:spLocks noChangeArrowheads="1"/>
            </p:cNvSpPr>
            <p:nvPr/>
          </p:nvSpPr>
          <p:spPr bwMode="auto">
            <a:xfrm>
              <a:off x="2540" y="1784"/>
              <a:ext cx="2039" cy="32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Rectangle 26"/>
            <p:cNvSpPr>
              <a:spLocks noChangeArrowheads="1"/>
            </p:cNvSpPr>
            <p:nvPr/>
          </p:nvSpPr>
          <p:spPr bwMode="auto">
            <a:xfrm>
              <a:off x="2540" y="1991"/>
              <a:ext cx="2039" cy="32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Rectangle 27"/>
            <p:cNvSpPr>
              <a:spLocks noChangeArrowheads="1"/>
            </p:cNvSpPr>
            <p:nvPr/>
          </p:nvSpPr>
          <p:spPr bwMode="auto">
            <a:xfrm>
              <a:off x="2540" y="2198"/>
              <a:ext cx="2039" cy="32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Rectangle 28"/>
            <p:cNvSpPr>
              <a:spLocks noChangeArrowheads="1"/>
            </p:cNvSpPr>
            <p:nvPr/>
          </p:nvSpPr>
          <p:spPr bwMode="auto">
            <a:xfrm>
              <a:off x="2540" y="2406"/>
              <a:ext cx="2039" cy="32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Rectangle 29"/>
            <p:cNvSpPr>
              <a:spLocks noChangeArrowheads="1"/>
            </p:cNvSpPr>
            <p:nvPr/>
          </p:nvSpPr>
          <p:spPr bwMode="auto">
            <a:xfrm>
              <a:off x="2540" y="2613"/>
              <a:ext cx="2039" cy="32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30"/>
            <p:cNvSpPr>
              <a:spLocks noChangeArrowheads="1"/>
            </p:cNvSpPr>
            <p:nvPr/>
          </p:nvSpPr>
          <p:spPr bwMode="auto">
            <a:xfrm>
              <a:off x="2540" y="2820"/>
              <a:ext cx="2039" cy="32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31"/>
            <p:cNvSpPr>
              <a:spLocks noChangeArrowheads="1"/>
            </p:cNvSpPr>
            <p:nvPr/>
          </p:nvSpPr>
          <p:spPr bwMode="auto">
            <a:xfrm>
              <a:off x="2540" y="3026"/>
              <a:ext cx="2039" cy="33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2"/>
            <p:cNvSpPr>
              <a:spLocks noChangeArrowheads="1"/>
            </p:cNvSpPr>
            <p:nvPr/>
          </p:nvSpPr>
          <p:spPr bwMode="auto">
            <a:xfrm>
              <a:off x="2540" y="3233"/>
              <a:ext cx="2039" cy="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33"/>
            <p:cNvSpPr>
              <a:spLocks noChangeArrowheads="1"/>
            </p:cNvSpPr>
            <p:nvPr/>
          </p:nvSpPr>
          <p:spPr bwMode="auto">
            <a:xfrm>
              <a:off x="2540" y="3440"/>
              <a:ext cx="2039" cy="32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4"/>
            <p:cNvSpPr>
              <a:spLocks noEditPoints="1"/>
            </p:cNvSpPr>
            <p:nvPr/>
          </p:nvSpPr>
          <p:spPr bwMode="auto">
            <a:xfrm>
              <a:off x="2518" y="197"/>
              <a:ext cx="356" cy="783"/>
            </a:xfrm>
            <a:custGeom>
              <a:avLst/>
              <a:gdLst>
                <a:gd name="T0" fmla="*/ 161 w 199"/>
                <a:gd name="T1" fmla="*/ 189 h 438"/>
                <a:gd name="T2" fmla="*/ 149 w 199"/>
                <a:gd name="T3" fmla="*/ 120 h 438"/>
                <a:gd name="T4" fmla="*/ 199 w 199"/>
                <a:gd name="T5" fmla="*/ 72 h 438"/>
                <a:gd name="T6" fmla="*/ 130 w 199"/>
                <a:gd name="T7" fmla="*/ 62 h 438"/>
                <a:gd name="T8" fmla="*/ 100 w 199"/>
                <a:gd name="T9" fmla="*/ 0 h 438"/>
                <a:gd name="T10" fmla="*/ 69 w 199"/>
                <a:gd name="T11" fmla="*/ 62 h 438"/>
                <a:gd name="T12" fmla="*/ 0 w 199"/>
                <a:gd name="T13" fmla="*/ 72 h 438"/>
                <a:gd name="T14" fmla="*/ 50 w 199"/>
                <a:gd name="T15" fmla="*/ 120 h 438"/>
                <a:gd name="T16" fmla="*/ 38 w 199"/>
                <a:gd name="T17" fmla="*/ 189 h 438"/>
                <a:gd name="T18" fmla="*/ 60 w 199"/>
                <a:gd name="T19" fmla="*/ 177 h 438"/>
                <a:gd name="T20" fmla="*/ 60 w 199"/>
                <a:gd name="T21" fmla="*/ 390 h 438"/>
                <a:gd name="T22" fmla="*/ 72 w 199"/>
                <a:gd name="T23" fmla="*/ 427 h 438"/>
                <a:gd name="T24" fmla="*/ 101 w 199"/>
                <a:gd name="T25" fmla="*/ 438 h 438"/>
                <a:gd name="T26" fmla="*/ 130 w 199"/>
                <a:gd name="T27" fmla="*/ 427 h 438"/>
                <a:gd name="T28" fmla="*/ 139 w 199"/>
                <a:gd name="T29" fmla="*/ 392 h 438"/>
                <a:gd name="T30" fmla="*/ 139 w 199"/>
                <a:gd name="T31" fmla="*/ 177 h 438"/>
                <a:gd name="T32" fmla="*/ 161 w 199"/>
                <a:gd name="T33" fmla="*/ 189 h 438"/>
                <a:gd name="T34" fmla="*/ 133 w 199"/>
                <a:gd name="T35" fmla="*/ 393 h 438"/>
                <a:gd name="T36" fmla="*/ 125 w 199"/>
                <a:gd name="T37" fmla="*/ 423 h 438"/>
                <a:gd name="T38" fmla="*/ 101 w 199"/>
                <a:gd name="T39" fmla="*/ 432 h 438"/>
                <a:gd name="T40" fmla="*/ 76 w 199"/>
                <a:gd name="T41" fmla="*/ 423 h 438"/>
                <a:gd name="T42" fmla="*/ 66 w 199"/>
                <a:gd name="T43" fmla="*/ 390 h 438"/>
                <a:gd name="T44" fmla="*/ 66 w 199"/>
                <a:gd name="T45" fmla="*/ 174 h 438"/>
                <a:gd name="T46" fmla="*/ 100 w 199"/>
                <a:gd name="T47" fmla="*/ 156 h 438"/>
                <a:gd name="T48" fmla="*/ 133 w 199"/>
                <a:gd name="T49" fmla="*/ 174 h 438"/>
                <a:gd name="T50" fmla="*/ 133 w 199"/>
                <a:gd name="T51" fmla="*/ 392 h 438"/>
                <a:gd name="T52" fmla="*/ 133 w 199"/>
                <a:gd name="T53" fmla="*/ 393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9" h="438">
                  <a:moveTo>
                    <a:pt x="161" y="189"/>
                  </a:moveTo>
                  <a:cubicBezTo>
                    <a:pt x="149" y="120"/>
                    <a:pt x="149" y="120"/>
                    <a:pt x="149" y="120"/>
                  </a:cubicBezTo>
                  <a:cubicBezTo>
                    <a:pt x="199" y="72"/>
                    <a:pt x="199" y="72"/>
                    <a:pt x="199" y="72"/>
                  </a:cubicBezTo>
                  <a:cubicBezTo>
                    <a:pt x="130" y="62"/>
                    <a:pt x="130" y="62"/>
                    <a:pt x="130" y="62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38" y="189"/>
                    <a:pt x="38" y="189"/>
                    <a:pt x="38" y="189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60" y="390"/>
                    <a:pt x="60" y="390"/>
                    <a:pt x="60" y="390"/>
                  </a:cubicBezTo>
                  <a:cubicBezTo>
                    <a:pt x="60" y="391"/>
                    <a:pt x="58" y="413"/>
                    <a:pt x="72" y="427"/>
                  </a:cubicBezTo>
                  <a:cubicBezTo>
                    <a:pt x="79" y="434"/>
                    <a:pt x="88" y="438"/>
                    <a:pt x="101" y="438"/>
                  </a:cubicBezTo>
                  <a:cubicBezTo>
                    <a:pt x="113" y="438"/>
                    <a:pt x="123" y="434"/>
                    <a:pt x="130" y="427"/>
                  </a:cubicBezTo>
                  <a:cubicBezTo>
                    <a:pt x="141" y="414"/>
                    <a:pt x="139" y="394"/>
                    <a:pt x="139" y="392"/>
                  </a:cubicBezTo>
                  <a:cubicBezTo>
                    <a:pt x="139" y="177"/>
                    <a:pt x="139" y="177"/>
                    <a:pt x="139" y="177"/>
                  </a:cubicBezTo>
                  <a:lnTo>
                    <a:pt x="161" y="189"/>
                  </a:lnTo>
                  <a:close/>
                  <a:moveTo>
                    <a:pt x="133" y="393"/>
                  </a:moveTo>
                  <a:cubicBezTo>
                    <a:pt x="133" y="393"/>
                    <a:pt x="135" y="411"/>
                    <a:pt x="125" y="423"/>
                  </a:cubicBezTo>
                  <a:cubicBezTo>
                    <a:pt x="119" y="429"/>
                    <a:pt x="111" y="432"/>
                    <a:pt x="101" y="432"/>
                  </a:cubicBezTo>
                  <a:cubicBezTo>
                    <a:pt x="90" y="432"/>
                    <a:pt x="82" y="429"/>
                    <a:pt x="76" y="423"/>
                  </a:cubicBezTo>
                  <a:cubicBezTo>
                    <a:pt x="65" y="411"/>
                    <a:pt x="66" y="391"/>
                    <a:pt x="66" y="390"/>
                  </a:cubicBezTo>
                  <a:cubicBezTo>
                    <a:pt x="66" y="174"/>
                    <a:pt x="66" y="174"/>
                    <a:pt x="66" y="174"/>
                  </a:cubicBezTo>
                  <a:cubicBezTo>
                    <a:pt x="100" y="156"/>
                    <a:pt x="100" y="156"/>
                    <a:pt x="100" y="156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392"/>
                    <a:pt x="133" y="392"/>
                    <a:pt x="133" y="392"/>
                  </a:cubicBezTo>
                  <a:lnTo>
                    <a:pt x="133" y="393"/>
                  </a:lnTo>
                  <a:close/>
                </a:path>
              </a:pathLst>
            </a:custGeom>
            <a:solidFill>
              <a:srgbClr val="2489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5"/>
            <p:cNvSpPr>
              <a:spLocks/>
            </p:cNvSpPr>
            <p:nvPr/>
          </p:nvSpPr>
          <p:spPr bwMode="auto">
            <a:xfrm>
              <a:off x="1653" y="433"/>
              <a:ext cx="3338" cy="3992"/>
            </a:xfrm>
            <a:custGeom>
              <a:avLst/>
              <a:gdLst>
                <a:gd name="T0" fmla="*/ 1853 w 1868"/>
                <a:gd name="T1" fmla="*/ 1757 h 2234"/>
                <a:gd name="T2" fmla="*/ 1792 w 1868"/>
                <a:gd name="T3" fmla="*/ 1871 h 2234"/>
                <a:gd name="T4" fmla="*/ 635 w 1868"/>
                <a:gd name="T5" fmla="*/ 2220 h 2234"/>
                <a:gd name="T6" fmla="*/ 521 w 1868"/>
                <a:gd name="T7" fmla="*/ 2158 h 2234"/>
                <a:gd name="T8" fmla="*/ 15 w 1868"/>
                <a:gd name="T9" fmla="*/ 476 h 2234"/>
                <a:gd name="T10" fmla="*/ 76 w 1868"/>
                <a:gd name="T11" fmla="*/ 362 h 2234"/>
                <a:gd name="T12" fmla="*/ 1232 w 1868"/>
                <a:gd name="T13" fmla="*/ 14 h 2234"/>
                <a:gd name="T14" fmla="*/ 1346 w 1868"/>
                <a:gd name="T15" fmla="*/ 75 h 2234"/>
                <a:gd name="T16" fmla="*/ 1853 w 1868"/>
                <a:gd name="T17" fmla="*/ 1757 h 2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8" h="2234">
                  <a:moveTo>
                    <a:pt x="1853" y="1757"/>
                  </a:moveTo>
                  <a:cubicBezTo>
                    <a:pt x="1868" y="1806"/>
                    <a:pt x="1840" y="1857"/>
                    <a:pt x="1792" y="1871"/>
                  </a:cubicBezTo>
                  <a:cubicBezTo>
                    <a:pt x="635" y="2220"/>
                    <a:pt x="635" y="2220"/>
                    <a:pt x="635" y="2220"/>
                  </a:cubicBezTo>
                  <a:cubicBezTo>
                    <a:pt x="587" y="2234"/>
                    <a:pt x="536" y="2207"/>
                    <a:pt x="521" y="2158"/>
                  </a:cubicBezTo>
                  <a:cubicBezTo>
                    <a:pt x="15" y="476"/>
                    <a:pt x="15" y="476"/>
                    <a:pt x="15" y="476"/>
                  </a:cubicBezTo>
                  <a:cubicBezTo>
                    <a:pt x="0" y="428"/>
                    <a:pt x="28" y="377"/>
                    <a:pt x="76" y="362"/>
                  </a:cubicBezTo>
                  <a:cubicBezTo>
                    <a:pt x="1232" y="14"/>
                    <a:pt x="1232" y="14"/>
                    <a:pt x="1232" y="14"/>
                  </a:cubicBezTo>
                  <a:cubicBezTo>
                    <a:pt x="1281" y="0"/>
                    <a:pt x="1332" y="27"/>
                    <a:pt x="1346" y="75"/>
                  </a:cubicBezTo>
                  <a:lnTo>
                    <a:pt x="1853" y="17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6"/>
            <p:cNvSpPr>
              <a:spLocks/>
            </p:cNvSpPr>
            <p:nvPr/>
          </p:nvSpPr>
          <p:spPr bwMode="auto">
            <a:xfrm>
              <a:off x="1945" y="1107"/>
              <a:ext cx="916" cy="1025"/>
            </a:xfrm>
            <a:custGeom>
              <a:avLst/>
              <a:gdLst>
                <a:gd name="T0" fmla="*/ 916 w 916"/>
                <a:gd name="T1" fmla="*/ 823 h 1025"/>
                <a:gd name="T2" fmla="*/ 248 w 916"/>
                <a:gd name="T3" fmla="*/ 1025 h 1025"/>
                <a:gd name="T4" fmla="*/ 0 w 916"/>
                <a:gd name="T5" fmla="*/ 200 h 1025"/>
                <a:gd name="T6" fmla="*/ 668 w 916"/>
                <a:gd name="T7" fmla="*/ 0 h 1025"/>
                <a:gd name="T8" fmla="*/ 916 w 916"/>
                <a:gd name="T9" fmla="*/ 823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6" h="1025">
                  <a:moveTo>
                    <a:pt x="916" y="823"/>
                  </a:moveTo>
                  <a:lnTo>
                    <a:pt x="248" y="1025"/>
                  </a:lnTo>
                  <a:lnTo>
                    <a:pt x="0" y="200"/>
                  </a:lnTo>
                  <a:lnTo>
                    <a:pt x="668" y="0"/>
                  </a:lnTo>
                  <a:lnTo>
                    <a:pt x="916" y="823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7"/>
            <p:cNvSpPr>
              <a:spLocks/>
            </p:cNvSpPr>
            <p:nvPr/>
          </p:nvSpPr>
          <p:spPr bwMode="auto">
            <a:xfrm>
              <a:off x="1997" y="1166"/>
              <a:ext cx="811" cy="907"/>
            </a:xfrm>
            <a:custGeom>
              <a:avLst/>
              <a:gdLst>
                <a:gd name="T0" fmla="*/ 811 w 811"/>
                <a:gd name="T1" fmla="*/ 729 h 907"/>
                <a:gd name="T2" fmla="*/ 219 w 811"/>
                <a:gd name="T3" fmla="*/ 907 h 907"/>
                <a:gd name="T4" fmla="*/ 0 w 811"/>
                <a:gd name="T5" fmla="*/ 176 h 907"/>
                <a:gd name="T6" fmla="*/ 591 w 811"/>
                <a:gd name="T7" fmla="*/ 0 h 907"/>
                <a:gd name="T8" fmla="*/ 811 w 811"/>
                <a:gd name="T9" fmla="*/ 729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1" h="907">
                  <a:moveTo>
                    <a:pt x="811" y="729"/>
                  </a:moveTo>
                  <a:lnTo>
                    <a:pt x="219" y="907"/>
                  </a:lnTo>
                  <a:lnTo>
                    <a:pt x="0" y="176"/>
                  </a:lnTo>
                  <a:lnTo>
                    <a:pt x="591" y="0"/>
                  </a:lnTo>
                  <a:lnTo>
                    <a:pt x="811" y="729"/>
                  </a:lnTo>
                  <a:close/>
                </a:path>
              </a:pathLst>
            </a:custGeom>
            <a:solidFill>
              <a:srgbClr val="A9DDF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8"/>
            <p:cNvSpPr>
              <a:spLocks/>
            </p:cNvSpPr>
            <p:nvPr/>
          </p:nvSpPr>
          <p:spPr bwMode="auto">
            <a:xfrm>
              <a:off x="2329" y="1707"/>
              <a:ext cx="263" cy="298"/>
            </a:xfrm>
            <a:custGeom>
              <a:avLst/>
              <a:gdLst>
                <a:gd name="T0" fmla="*/ 23 w 147"/>
                <a:gd name="T1" fmla="*/ 52 h 167"/>
                <a:gd name="T2" fmla="*/ 60 w 147"/>
                <a:gd name="T3" fmla="*/ 167 h 167"/>
                <a:gd name="T4" fmla="*/ 147 w 147"/>
                <a:gd name="T5" fmla="*/ 141 h 167"/>
                <a:gd name="T6" fmla="*/ 113 w 147"/>
                <a:gd name="T7" fmla="*/ 21 h 167"/>
                <a:gd name="T8" fmla="*/ 23 w 147"/>
                <a:gd name="T9" fmla="*/ 5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7" h="167">
                  <a:moveTo>
                    <a:pt x="23" y="52"/>
                  </a:moveTo>
                  <a:cubicBezTo>
                    <a:pt x="23" y="52"/>
                    <a:pt x="0" y="86"/>
                    <a:pt x="60" y="167"/>
                  </a:cubicBezTo>
                  <a:cubicBezTo>
                    <a:pt x="147" y="141"/>
                    <a:pt x="147" y="141"/>
                    <a:pt x="147" y="141"/>
                  </a:cubicBezTo>
                  <a:cubicBezTo>
                    <a:pt x="147" y="141"/>
                    <a:pt x="146" y="35"/>
                    <a:pt x="113" y="21"/>
                  </a:cubicBezTo>
                  <a:cubicBezTo>
                    <a:pt x="113" y="21"/>
                    <a:pt x="59" y="0"/>
                    <a:pt x="23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39"/>
            <p:cNvSpPr>
              <a:spLocks/>
            </p:cNvSpPr>
            <p:nvPr/>
          </p:nvSpPr>
          <p:spPr bwMode="auto">
            <a:xfrm>
              <a:off x="2379" y="1787"/>
              <a:ext cx="64" cy="47"/>
            </a:xfrm>
            <a:custGeom>
              <a:avLst/>
              <a:gdLst>
                <a:gd name="T0" fmla="*/ 0 w 36"/>
                <a:gd name="T1" fmla="*/ 14 h 26"/>
                <a:gd name="T2" fmla="*/ 2 w 36"/>
                <a:gd name="T3" fmla="*/ 15 h 26"/>
                <a:gd name="T4" fmla="*/ 4 w 36"/>
                <a:gd name="T5" fmla="*/ 15 h 26"/>
                <a:gd name="T6" fmla="*/ 6 w 36"/>
                <a:gd name="T7" fmla="*/ 16 h 26"/>
                <a:gd name="T8" fmla="*/ 8 w 36"/>
                <a:gd name="T9" fmla="*/ 16 h 26"/>
                <a:gd name="T10" fmla="*/ 10 w 36"/>
                <a:gd name="T11" fmla="*/ 16 h 26"/>
                <a:gd name="T12" fmla="*/ 12 w 36"/>
                <a:gd name="T13" fmla="*/ 17 h 26"/>
                <a:gd name="T14" fmla="*/ 14 w 36"/>
                <a:gd name="T15" fmla="*/ 18 h 26"/>
                <a:gd name="T16" fmla="*/ 16 w 36"/>
                <a:gd name="T17" fmla="*/ 18 h 26"/>
                <a:gd name="T18" fmla="*/ 17 w 36"/>
                <a:gd name="T19" fmla="*/ 19 h 26"/>
                <a:gd name="T20" fmla="*/ 19 w 36"/>
                <a:gd name="T21" fmla="*/ 19 h 26"/>
                <a:gd name="T22" fmla="*/ 21 w 36"/>
                <a:gd name="T23" fmla="*/ 20 h 26"/>
                <a:gd name="T24" fmla="*/ 23 w 36"/>
                <a:gd name="T25" fmla="*/ 20 h 26"/>
                <a:gd name="T26" fmla="*/ 27 w 36"/>
                <a:gd name="T27" fmla="*/ 22 h 26"/>
                <a:gd name="T28" fmla="*/ 31 w 36"/>
                <a:gd name="T29" fmla="*/ 23 h 26"/>
                <a:gd name="T30" fmla="*/ 28 w 36"/>
                <a:gd name="T31" fmla="*/ 24 h 26"/>
                <a:gd name="T32" fmla="*/ 29 w 36"/>
                <a:gd name="T33" fmla="*/ 21 h 26"/>
                <a:gd name="T34" fmla="*/ 30 w 36"/>
                <a:gd name="T35" fmla="*/ 18 h 26"/>
                <a:gd name="T36" fmla="*/ 30 w 36"/>
                <a:gd name="T37" fmla="*/ 17 h 26"/>
                <a:gd name="T38" fmla="*/ 31 w 36"/>
                <a:gd name="T39" fmla="*/ 15 h 26"/>
                <a:gd name="T40" fmla="*/ 32 w 36"/>
                <a:gd name="T41" fmla="*/ 12 h 26"/>
                <a:gd name="T42" fmla="*/ 33 w 36"/>
                <a:gd name="T43" fmla="*/ 9 h 26"/>
                <a:gd name="T44" fmla="*/ 33 w 36"/>
                <a:gd name="T45" fmla="*/ 8 h 26"/>
                <a:gd name="T46" fmla="*/ 34 w 36"/>
                <a:gd name="T47" fmla="*/ 6 h 26"/>
                <a:gd name="T48" fmla="*/ 35 w 36"/>
                <a:gd name="T49" fmla="*/ 3 h 26"/>
                <a:gd name="T50" fmla="*/ 36 w 36"/>
                <a:gd name="T51" fmla="*/ 2 h 26"/>
                <a:gd name="T52" fmla="*/ 36 w 36"/>
                <a:gd name="T53" fmla="*/ 0 h 26"/>
                <a:gd name="T54" fmla="*/ 36 w 36"/>
                <a:gd name="T55" fmla="*/ 2 h 26"/>
                <a:gd name="T56" fmla="*/ 36 w 36"/>
                <a:gd name="T57" fmla="*/ 3 h 26"/>
                <a:gd name="T58" fmla="*/ 36 w 36"/>
                <a:gd name="T59" fmla="*/ 7 h 26"/>
                <a:gd name="T60" fmla="*/ 35 w 36"/>
                <a:gd name="T61" fmla="*/ 8 h 26"/>
                <a:gd name="T62" fmla="*/ 35 w 36"/>
                <a:gd name="T63" fmla="*/ 10 h 26"/>
                <a:gd name="T64" fmla="*/ 34 w 36"/>
                <a:gd name="T65" fmla="*/ 13 h 26"/>
                <a:gd name="T66" fmla="*/ 34 w 36"/>
                <a:gd name="T67" fmla="*/ 16 h 26"/>
                <a:gd name="T68" fmla="*/ 33 w 36"/>
                <a:gd name="T69" fmla="*/ 17 h 26"/>
                <a:gd name="T70" fmla="*/ 33 w 36"/>
                <a:gd name="T71" fmla="*/ 19 h 26"/>
                <a:gd name="T72" fmla="*/ 32 w 36"/>
                <a:gd name="T73" fmla="*/ 22 h 26"/>
                <a:gd name="T74" fmla="*/ 32 w 36"/>
                <a:gd name="T75" fmla="*/ 25 h 26"/>
                <a:gd name="T76" fmla="*/ 29 w 36"/>
                <a:gd name="T77" fmla="*/ 26 h 26"/>
                <a:gd name="T78" fmla="*/ 29 w 36"/>
                <a:gd name="T79" fmla="*/ 26 h 26"/>
                <a:gd name="T80" fmla="*/ 29 w 36"/>
                <a:gd name="T81" fmla="*/ 26 h 26"/>
                <a:gd name="T82" fmla="*/ 25 w 36"/>
                <a:gd name="T83" fmla="*/ 25 h 26"/>
                <a:gd name="T84" fmla="*/ 22 w 36"/>
                <a:gd name="T85" fmla="*/ 24 h 26"/>
                <a:gd name="T86" fmla="*/ 20 w 36"/>
                <a:gd name="T87" fmla="*/ 23 h 26"/>
                <a:gd name="T88" fmla="*/ 18 w 36"/>
                <a:gd name="T89" fmla="*/ 22 h 26"/>
                <a:gd name="T90" fmla="*/ 16 w 36"/>
                <a:gd name="T91" fmla="*/ 21 h 26"/>
                <a:gd name="T92" fmla="*/ 14 w 36"/>
                <a:gd name="T93" fmla="*/ 21 h 26"/>
                <a:gd name="T94" fmla="*/ 13 w 36"/>
                <a:gd name="T95" fmla="*/ 20 h 26"/>
                <a:gd name="T96" fmla="*/ 11 w 36"/>
                <a:gd name="T97" fmla="*/ 19 h 26"/>
                <a:gd name="T98" fmla="*/ 9 w 36"/>
                <a:gd name="T99" fmla="*/ 18 h 26"/>
                <a:gd name="T100" fmla="*/ 7 w 36"/>
                <a:gd name="T101" fmla="*/ 18 h 26"/>
                <a:gd name="T102" fmla="*/ 5 w 36"/>
                <a:gd name="T103" fmla="*/ 17 h 26"/>
                <a:gd name="T104" fmla="*/ 4 w 36"/>
                <a:gd name="T105" fmla="*/ 16 h 26"/>
                <a:gd name="T106" fmla="*/ 2 w 36"/>
                <a:gd name="T107" fmla="*/ 15 h 26"/>
                <a:gd name="T108" fmla="*/ 0 w 36"/>
                <a:gd name="T109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6" h="26">
                  <a:moveTo>
                    <a:pt x="0" y="14"/>
                  </a:moveTo>
                  <a:cubicBezTo>
                    <a:pt x="1" y="14"/>
                    <a:pt x="1" y="15"/>
                    <a:pt x="2" y="15"/>
                  </a:cubicBezTo>
                  <a:cubicBezTo>
                    <a:pt x="3" y="15"/>
                    <a:pt x="3" y="15"/>
                    <a:pt x="4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6"/>
                    <a:pt x="7" y="16"/>
                    <a:pt x="8" y="16"/>
                  </a:cubicBezTo>
                  <a:cubicBezTo>
                    <a:pt x="9" y="16"/>
                    <a:pt x="9" y="16"/>
                    <a:pt x="10" y="16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7" y="18"/>
                    <a:pt x="17" y="19"/>
                  </a:cubicBezTo>
                  <a:cubicBezTo>
                    <a:pt x="18" y="19"/>
                    <a:pt x="19" y="19"/>
                    <a:pt x="19" y="1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2" y="20"/>
                    <a:pt x="23" y="20"/>
                  </a:cubicBezTo>
                  <a:cubicBezTo>
                    <a:pt x="24" y="21"/>
                    <a:pt x="26" y="21"/>
                    <a:pt x="27" y="22"/>
                  </a:cubicBezTo>
                  <a:cubicBezTo>
                    <a:pt x="28" y="22"/>
                    <a:pt x="29" y="23"/>
                    <a:pt x="31" y="23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3"/>
                    <a:pt x="29" y="22"/>
                    <a:pt x="29" y="21"/>
                  </a:cubicBezTo>
                  <a:cubicBezTo>
                    <a:pt x="29" y="20"/>
                    <a:pt x="30" y="19"/>
                    <a:pt x="30" y="18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4"/>
                    <a:pt x="31" y="13"/>
                    <a:pt x="32" y="12"/>
                  </a:cubicBezTo>
                  <a:cubicBezTo>
                    <a:pt x="32" y="11"/>
                    <a:pt x="32" y="10"/>
                    <a:pt x="33" y="9"/>
                  </a:cubicBezTo>
                  <a:cubicBezTo>
                    <a:pt x="33" y="9"/>
                    <a:pt x="33" y="8"/>
                    <a:pt x="33" y="8"/>
                  </a:cubicBezTo>
                  <a:cubicBezTo>
                    <a:pt x="34" y="7"/>
                    <a:pt x="34" y="7"/>
                    <a:pt x="34" y="6"/>
                  </a:cubicBezTo>
                  <a:cubicBezTo>
                    <a:pt x="34" y="5"/>
                    <a:pt x="35" y="4"/>
                    <a:pt x="35" y="3"/>
                  </a:cubicBezTo>
                  <a:cubicBezTo>
                    <a:pt x="35" y="3"/>
                    <a:pt x="35" y="2"/>
                    <a:pt x="36" y="2"/>
                  </a:cubicBezTo>
                  <a:cubicBezTo>
                    <a:pt x="36" y="1"/>
                    <a:pt x="36" y="1"/>
                    <a:pt x="36" y="0"/>
                  </a:cubicBezTo>
                  <a:cubicBezTo>
                    <a:pt x="36" y="1"/>
                    <a:pt x="36" y="1"/>
                    <a:pt x="36" y="2"/>
                  </a:cubicBezTo>
                  <a:cubicBezTo>
                    <a:pt x="36" y="2"/>
                    <a:pt x="36" y="3"/>
                    <a:pt x="36" y="3"/>
                  </a:cubicBezTo>
                  <a:cubicBezTo>
                    <a:pt x="36" y="5"/>
                    <a:pt x="36" y="6"/>
                    <a:pt x="36" y="7"/>
                  </a:cubicBezTo>
                  <a:cubicBezTo>
                    <a:pt x="35" y="7"/>
                    <a:pt x="35" y="8"/>
                    <a:pt x="35" y="8"/>
                  </a:cubicBezTo>
                  <a:cubicBezTo>
                    <a:pt x="35" y="9"/>
                    <a:pt x="35" y="9"/>
                    <a:pt x="35" y="10"/>
                  </a:cubicBezTo>
                  <a:cubicBezTo>
                    <a:pt x="35" y="11"/>
                    <a:pt x="35" y="12"/>
                    <a:pt x="34" y="13"/>
                  </a:cubicBezTo>
                  <a:cubicBezTo>
                    <a:pt x="34" y="14"/>
                    <a:pt x="34" y="15"/>
                    <a:pt x="34" y="16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20"/>
                    <a:pt x="33" y="21"/>
                    <a:pt x="32" y="22"/>
                  </a:cubicBezTo>
                  <a:cubicBezTo>
                    <a:pt x="32" y="23"/>
                    <a:pt x="32" y="24"/>
                    <a:pt x="32" y="25"/>
                  </a:cubicBezTo>
                  <a:cubicBezTo>
                    <a:pt x="31" y="26"/>
                    <a:pt x="30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8" y="26"/>
                    <a:pt x="27" y="25"/>
                    <a:pt x="25" y="25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3"/>
                    <a:pt x="20" y="23"/>
                    <a:pt x="20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6" y="21"/>
                  </a:cubicBezTo>
                  <a:cubicBezTo>
                    <a:pt x="16" y="21"/>
                    <a:pt x="15" y="21"/>
                    <a:pt x="14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7"/>
                    <a:pt x="6" y="17"/>
                    <a:pt x="5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6"/>
                    <a:pt x="2" y="15"/>
                    <a:pt x="2" y="15"/>
                  </a:cubicBezTo>
                  <a:cubicBezTo>
                    <a:pt x="1" y="15"/>
                    <a:pt x="1" y="15"/>
                    <a:pt x="0" y="14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0"/>
            <p:cNvSpPr>
              <a:spLocks/>
            </p:cNvSpPr>
            <p:nvPr/>
          </p:nvSpPr>
          <p:spPr bwMode="auto">
            <a:xfrm>
              <a:off x="2466" y="1766"/>
              <a:ext cx="68" cy="48"/>
            </a:xfrm>
            <a:custGeom>
              <a:avLst/>
              <a:gdLst>
                <a:gd name="T0" fmla="*/ 38 w 38"/>
                <a:gd name="T1" fmla="*/ 0 h 27"/>
                <a:gd name="T2" fmla="*/ 36 w 38"/>
                <a:gd name="T3" fmla="*/ 2 h 27"/>
                <a:gd name="T4" fmla="*/ 35 w 38"/>
                <a:gd name="T5" fmla="*/ 3 h 27"/>
                <a:gd name="T6" fmla="*/ 33 w 38"/>
                <a:gd name="T7" fmla="*/ 4 h 27"/>
                <a:gd name="T8" fmla="*/ 32 w 38"/>
                <a:gd name="T9" fmla="*/ 6 h 27"/>
                <a:gd name="T10" fmla="*/ 31 w 38"/>
                <a:gd name="T11" fmla="*/ 7 h 27"/>
                <a:gd name="T12" fmla="*/ 29 w 38"/>
                <a:gd name="T13" fmla="*/ 9 h 27"/>
                <a:gd name="T14" fmla="*/ 28 w 38"/>
                <a:gd name="T15" fmla="*/ 10 h 27"/>
                <a:gd name="T16" fmla="*/ 27 w 38"/>
                <a:gd name="T17" fmla="*/ 12 h 27"/>
                <a:gd name="T18" fmla="*/ 26 w 38"/>
                <a:gd name="T19" fmla="*/ 13 h 27"/>
                <a:gd name="T20" fmla="*/ 24 w 38"/>
                <a:gd name="T21" fmla="*/ 15 h 27"/>
                <a:gd name="T22" fmla="*/ 23 w 38"/>
                <a:gd name="T23" fmla="*/ 16 h 27"/>
                <a:gd name="T24" fmla="*/ 22 w 38"/>
                <a:gd name="T25" fmla="*/ 18 h 27"/>
                <a:gd name="T26" fmla="*/ 19 w 38"/>
                <a:gd name="T27" fmla="*/ 21 h 27"/>
                <a:gd name="T28" fmla="*/ 17 w 38"/>
                <a:gd name="T29" fmla="*/ 24 h 27"/>
                <a:gd name="T30" fmla="*/ 20 w 38"/>
                <a:gd name="T31" fmla="*/ 24 h 27"/>
                <a:gd name="T32" fmla="*/ 17 w 38"/>
                <a:gd name="T33" fmla="*/ 22 h 27"/>
                <a:gd name="T34" fmla="*/ 15 w 38"/>
                <a:gd name="T35" fmla="*/ 20 h 27"/>
                <a:gd name="T36" fmla="*/ 14 w 38"/>
                <a:gd name="T37" fmla="*/ 19 h 27"/>
                <a:gd name="T38" fmla="*/ 13 w 38"/>
                <a:gd name="T39" fmla="*/ 18 h 27"/>
                <a:gd name="T40" fmla="*/ 10 w 38"/>
                <a:gd name="T41" fmla="*/ 16 h 27"/>
                <a:gd name="T42" fmla="*/ 8 w 38"/>
                <a:gd name="T43" fmla="*/ 14 h 27"/>
                <a:gd name="T44" fmla="*/ 6 w 38"/>
                <a:gd name="T45" fmla="*/ 13 h 27"/>
                <a:gd name="T46" fmla="*/ 5 w 38"/>
                <a:gd name="T47" fmla="*/ 12 h 27"/>
                <a:gd name="T48" fmla="*/ 2 w 38"/>
                <a:gd name="T49" fmla="*/ 10 h 27"/>
                <a:gd name="T50" fmla="*/ 1 w 38"/>
                <a:gd name="T51" fmla="*/ 10 h 27"/>
                <a:gd name="T52" fmla="*/ 0 w 38"/>
                <a:gd name="T53" fmla="*/ 9 h 27"/>
                <a:gd name="T54" fmla="*/ 1 w 38"/>
                <a:gd name="T55" fmla="*/ 10 h 27"/>
                <a:gd name="T56" fmla="*/ 2 w 38"/>
                <a:gd name="T57" fmla="*/ 11 h 27"/>
                <a:gd name="T58" fmla="*/ 4 w 38"/>
                <a:gd name="T59" fmla="*/ 13 h 27"/>
                <a:gd name="T60" fmla="*/ 5 w 38"/>
                <a:gd name="T61" fmla="*/ 15 h 27"/>
                <a:gd name="T62" fmla="*/ 6 w 38"/>
                <a:gd name="T63" fmla="*/ 16 h 27"/>
                <a:gd name="T64" fmla="*/ 8 w 38"/>
                <a:gd name="T65" fmla="*/ 18 h 27"/>
                <a:gd name="T66" fmla="*/ 10 w 38"/>
                <a:gd name="T67" fmla="*/ 20 h 27"/>
                <a:gd name="T68" fmla="*/ 12 w 38"/>
                <a:gd name="T69" fmla="*/ 21 h 27"/>
                <a:gd name="T70" fmla="*/ 13 w 38"/>
                <a:gd name="T71" fmla="*/ 22 h 27"/>
                <a:gd name="T72" fmla="*/ 15 w 38"/>
                <a:gd name="T73" fmla="*/ 24 h 27"/>
                <a:gd name="T74" fmla="*/ 17 w 38"/>
                <a:gd name="T75" fmla="*/ 26 h 27"/>
                <a:gd name="T76" fmla="*/ 20 w 38"/>
                <a:gd name="T77" fmla="*/ 26 h 27"/>
                <a:gd name="T78" fmla="*/ 20 w 38"/>
                <a:gd name="T79" fmla="*/ 26 h 27"/>
                <a:gd name="T80" fmla="*/ 20 w 38"/>
                <a:gd name="T81" fmla="*/ 26 h 27"/>
                <a:gd name="T82" fmla="*/ 22 w 38"/>
                <a:gd name="T83" fmla="*/ 23 h 27"/>
                <a:gd name="T84" fmla="*/ 25 w 38"/>
                <a:gd name="T85" fmla="*/ 20 h 27"/>
                <a:gd name="T86" fmla="*/ 26 w 38"/>
                <a:gd name="T87" fmla="*/ 18 h 27"/>
                <a:gd name="T88" fmla="*/ 27 w 38"/>
                <a:gd name="T89" fmla="*/ 17 h 27"/>
                <a:gd name="T90" fmla="*/ 28 w 38"/>
                <a:gd name="T91" fmla="*/ 15 h 27"/>
                <a:gd name="T92" fmla="*/ 29 w 38"/>
                <a:gd name="T93" fmla="*/ 13 h 27"/>
                <a:gd name="T94" fmla="*/ 30 w 38"/>
                <a:gd name="T95" fmla="*/ 12 h 27"/>
                <a:gd name="T96" fmla="*/ 32 w 38"/>
                <a:gd name="T97" fmla="*/ 10 h 27"/>
                <a:gd name="T98" fmla="*/ 33 w 38"/>
                <a:gd name="T99" fmla="*/ 9 h 27"/>
                <a:gd name="T100" fmla="*/ 34 w 38"/>
                <a:gd name="T101" fmla="*/ 7 h 27"/>
                <a:gd name="T102" fmla="*/ 35 w 38"/>
                <a:gd name="T103" fmla="*/ 5 h 27"/>
                <a:gd name="T104" fmla="*/ 36 w 38"/>
                <a:gd name="T105" fmla="*/ 4 h 27"/>
                <a:gd name="T106" fmla="*/ 37 w 38"/>
                <a:gd name="T107" fmla="*/ 2 h 27"/>
                <a:gd name="T108" fmla="*/ 38 w 38"/>
                <a:gd name="T10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8" h="27">
                  <a:moveTo>
                    <a:pt x="38" y="0"/>
                  </a:moveTo>
                  <a:cubicBezTo>
                    <a:pt x="37" y="1"/>
                    <a:pt x="37" y="1"/>
                    <a:pt x="36" y="2"/>
                  </a:cubicBezTo>
                  <a:cubicBezTo>
                    <a:pt x="36" y="2"/>
                    <a:pt x="35" y="3"/>
                    <a:pt x="35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5"/>
                    <a:pt x="33" y="5"/>
                    <a:pt x="32" y="6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6" y="12"/>
                    <a:pt x="26" y="13"/>
                    <a:pt x="26" y="13"/>
                  </a:cubicBezTo>
                  <a:cubicBezTo>
                    <a:pt x="25" y="14"/>
                    <a:pt x="25" y="14"/>
                    <a:pt x="24" y="15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7"/>
                    <a:pt x="22" y="17"/>
                    <a:pt x="22" y="18"/>
                  </a:cubicBezTo>
                  <a:cubicBezTo>
                    <a:pt x="21" y="19"/>
                    <a:pt x="20" y="20"/>
                    <a:pt x="19" y="21"/>
                  </a:cubicBezTo>
                  <a:cubicBezTo>
                    <a:pt x="19" y="22"/>
                    <a:pt x="18" y="23"/>
                    <a:pt x="17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19" y="23"/>
                    <a:pt x="18" y="23"/>
                    <a:pt x="17" y="22"/>
                  </a:cubicBezTo>
                  <a:cubicBezTo>
                    <a:pt x="17" y="21"/>
                    <a:pt x="16" y="21"/>
                    <a:pt x="15" y="20"/>
                  </a:cubicBezTo>
                  <a:cubicBezTo>
                    <a:pt x="15" y="20"/>
                    <a:pt x="14" y="19"/>
                    <a:pt x="14" y="1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17"/>
                    <a:pt x="11" y="17"/>
                    <a:pt x="10" y="16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7" y="14"/>
                    <a:pt x="7" y="13"/>
                    <a:pt x="6" y="13"/>
                  </a:cubicBezTo>
                  <a:cubicBezTo>
                    <a:pt x="6" y="13"/>
                    <a:pt x="5" y="13"/>
                    <a:pt x="5" y="12"/>
                  </a:cubicBezTo>
                  <a:cubicBezTo>
                    <a:pt x="4" y="12"/>
                    <a:pt x="3" y="11"/>
                    <a:pt x="2" y="10"/>
                  </a:cubicBezTo>
                  <a:cubicBezTo>
                    <a:pt x="2" y="10"/>
                    <a:pt x="2" y="10"/>
                    <a:pt x="1" y="10"/>
                  </a:cubicBezTo>
                  <a:cubicBezTo>
                    <a:pt x="1" y="9"/>
                    <a:pt x="0" y="9"/>
                    <a:pt x="0" y="9"/>
                  </a:cubicBezTo>
                  <a:cubicBezTo>
                    <a:pt x="0" y="9"/>
                    <a:pt x="0" y="9"/>
                    <a:pt x="1" y="10"/>
                  </a:cubicBezTo>
                  <a:cubicBezTo>
                    <a:pt x="1" y="10"/>
                    <a:pt x="1" y="11"/>
                    <a:pt x="2" y="11"/>
                  </a:cubicBezTo>
                  <a:cubicBezTo>
                    <a:pt x="2" y="12"/>
                    <a:pt x="3" y="13"/>
                    <a:pt x="4" y="13"/>
                  </a:cubicBezTo>
                  <a:cubicBezTo>
                    <a:pt x="4" y="14"/>
                    <a:pt x="5" y="14"/>
                    <a:pt x="5" y="15"/>
                  </a:cubicBezTo>
                  <a:cubicBezTo>
                    <a:pt x="5" y="15"/>
                    <a:pt x="6" y="15"/>
                    <a:pt x="6" y="16"/>
                  </a:cubicBezTo>
                  <a:cubicBezTo>
                    <a:pt x="7" y="16"/>
                    <a:pt x="7" y="17"/>
                    <a:pt x="8" y="18"/>
                  </a:cubicBezTo>
                  <a:cubicBezTo>
                    <a:pt x="9" y="19"/>
                    <a:pt x="10" y="19"/>
                    <a:pt x="10" y="20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2" y="22"/>
                    <a:pt x="12" y="22"/>
                    <a:pt x="13" y="22"/>
                  </a:cubicBezTo>
                  <a:cubicBezTo>
                    <a:pt x="13" y="23"/>
                    <a:pt x="14" y="24"/>
                    <a:pt x="15" y="24"/>
                  </a:cubicBezTo>
                  <a:cubicBezTo>
                    <a:pt x="16" y="25"/>
                    <a:pt x="16" y="26"/>
                    <a:pt x="17" y="26"/>
                  </a:cubicBezTo>
                  <a:cubicBezTo>
                    <a:pt x="18" y="27"/>
                    <a:pt x="19" y="27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1" y="25"/>
                    <a:pt x="22" y="24"/>
                    <a:pt x="22" y="23"/>
                  </a:cubicBezTo>
                  <a:cubicBezTo>
                    <a:pt x="23" y="22"/>
                    <a:pt x="24" y="21"/>
                    <a:pt x="25" y="20"/>
                  </a:cubicBezTo>
                  <a:cubicBezTo>
                    <a:pt x="25" y="19"/>
                    <a:pt x="26" y="19"/>
                    <a:pt x="26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6"/>
                    <a:pt x="28" y="16"/>
                    <a:pt x="28" y="15"/>
                  </a:cubicBezTo>
                  <a:cubicBezTo>
                    <a:pt x="29" y="15"/>
                    <a:pt x="29" y="14"/>
                    <a:pt x="29" y="13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8"/>
                    <a:pt x="33" y="7"/>
                    <a:pt x="34" y="7"/>
                  </a:cubicBezTo>
                  <a:cubicBezTo>
                    <a:pt x="34" y="6"/>
                    <a:pt x="34" y="6"/>
                    <a:pt x="35" y="5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3"/>
                    <a:pt x="36" y="2"/>
                    <a:pt x="37" y="2"/>
                  </a:cubicBezTo>
                  <a:cubicBezTo>
                    <a:pt x="37" y="1"/>
                    <a:pt x="37" y="1"/>
                    <a:pt x="38" y="0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1"/>
            <p:cNvSpPr>
              <a:spLocks/>
            </p:cNvSpPr>
            <p:nvPr/>
          </p:nvSpPr>
          <p:spPr bwMode="auto">
            <a:xfrm>
              <a:off x="2433" y="1766"/>
              <a:ext cx="101" cy="193"/>
            </a:xfrm>
            <a:custGeom>
              <a:avLst/>
              <a:gdLst>
                <a:gd name="T0" fmla="*/ 44 w 101"/>
                <a:gd name="T1" fmla="*/ 41 h 193"/>
                <a:gd name="T2" fmla="*/ 50 w 101"/>
                <a:gd name="T3" fmla="*/ 39 h 193"/>
                <a:gd name="T4" fmla="*/ 37 w 101"/>
                <a:gd name="T5" fmla="*/ 0 h 193"/>
                <a:gd name="T6" fmla="*/ 0 w 101"/>
                <a:gd name="T7" fmla="*/ 11 h 193"/>
                <a:gd name="T8" fmla="*/ 12 w 101"/>
                <a:gd name="T9" fmla="*/ 50 h 193"/>
                <a:gd name="T10" fmla="*/ 17 w 101"/>
                <a:gd name="T11" fmla="*/ 48 h 193"/>
                <a:gd name="T12" fmla="*/ 41 w 101"/>
                <a:gd name="T13" fmla="*/ 180 h 193"/>
                <a:gd name="T14" fmla="*/ 78 w 101"/>
                <a:gd name="T15" fmla="*/ 193 h 193"/>
                <a:gd name="T16" fmla="*/ 101 w 101"/>
                <a:gd name="T17" fmla="*/ 162 h 193"/>
                <a:gd name="T18" fmla="*/ 44 w 101"/>
                <a:gd name="T19" fmla="*/ 4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93">
                  <a:moveTo>
                    <a:pt x="44" y="41"/>
                  </a:moveTo>
                  <a:lnTo>
                    <a:pt x="50" y="39"/>
                  </a:lnTo>
                  <a:lnTo>
                    <a:pt x="37" y="0"/>
                  </a:lnTo>
                  <a:lnTo>
                    <a:pt x="0" y="11"/>
                  </a:lnTo>
                  <a:lnTo>
                    <a:pt x="12" y="50"/>
                  </a:lnTo>
                  <a:lnTo>
                    <a:pt x="17" y="48"/>
                  </a:lnTo>
                  <a:lnTo>
                    <a:pt x="41" y="180"/>
                  </a:lnTo>
                  <a:lnTo>
                    <a:pt x="78" y="193"/>
                  </a:lnTo>
                  <a:lnTo>
                    <a:pt x="101" y="162"/>
                  </a:lnTo>
                  <a:lnTo>
                    <a:pt x="44" y="41"/>
                  </a:ln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2"/>
            <p:cNvSpPr>
              <a:spLocks/>
            </p:cNvSpPr>
            <p:nvPr/>
          </p:nvSpPr>
          <p:spPr bwMode="auto">
            <a:xfrm>
              <a:off x="2193" y="1630"/>
              <a:ext cx="82" cy="77"/>
            </a:xfrm>
            <a:custGeom>
              <a:avLst/>
              <a:gdLst>
                <a:gd name="T0" fmla="*/ 43 w 46"/>
                <a:gd name="T1" fmla="*/ 15 h 43"/>
                <a:gd name="T2" fmla="*/ 29 w 46"/>
                <a:gd name="T3" fmla="*/ 40 h 43"/>
                <a:gd name="T4" fmla="*/ 3 w 46"/>
                <a:gd name="T5" fmla="*/ 27 h 43"/>
                <a:gd name="T6" fmla="*/ 18 w 46"/>
                <a:gd name="T7" fmla="*/ 3 h 43"/>
                <a:gd name="T8" fmla="*/ 43 w 46"/>
                <a:gd name="T9" fmla="*/ 1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3" y="15"/>
                  </a:moveTo>
                  <a:cubicBezTo>
                    <a:pt x="46" y="26"/>
                    <a:pt x="39" y="36"/>
                    <a:pt x="29" y="40"/>
                  </a:cubicBezTo>
                  <a:cubicBezTo>
                    <a:pt x="18" y="43"/>
                    <a:pt x="6" y="37"/>
                    <a:pt x="3" y="27"/>
                  </a:cubicBezTo>
                  <a:cubicBezTo>
                    <a:pt x="0" y="17"/>
                    <a:pt x="7" y="7"/>
                    <a:pt x="18" y="3"/>
                  </a:cubicBezTo>
                  <a:cubicBezTo>
                    <a:pt x="29" y="0"/>
                    <a:pt x="40" y="5"/>
                    <a:pt x="43" y="15"/>
                  </a:cubicBezTo>
                  <a:close/>
                </a:path>
              </a:pathLst>
            </a:cu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2529" y="1528"/>
              <a:ext cx="82" cy="77"/>
            </a:xfrm>
            <a:custGeom>
              <a:avLst/>
              <a:gdLst>
                <a:gd name="T0" fmla="*/ 43 w 46"/>
                <a:gd name="T1" fmla="*/ 16 h 43"/>
                <a:gd name="T2" fmla="*/ 29 w 46"/>
                <a:gd name="T3" fmla="*/ 40 h 43"/>
                <a:gd name="T4" fmla="*/ 3 w 46"/>
                <a:gd name="T5" fmla="*/ 28 h 43"/>
                <a:gd name="T6" fmla="*/ 18 w 46"/>
                <a:gd name="T7" fmla="*/ 4 h 43"/>
                <a:gd name="T8" fmla="*/ 43 w 46"/>
                <a:gd name="T9" fmla="*/ 1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3">
                  <a:moveTo>
                    <a:pt x="43" y="16"/>
                  </a:moveTo>
                  <a:cubicBezTo>
                    <a:pt x="46" y="26"/>
                    <a:pt x="40" y="37"/>
                    <a:pt x="29" y="40"/>
                  </a:cubicBezTo>
                  <a:cubicBezTo>
                    <a:pt x="18" y="43"/>
                    <a:pt x="6" y="38"/>
                    <a:pt x="3" y="28"/>
                  </a:cubicBezTo>
                  <a:cubicBezTo>
                    <a:pt x="0" y="18"/>
                    <a:pt x="7" y="7"/>
                    <a:pt x="18" y="4"/>
                  </a:cubicBezTo>
                  <a:cubicBezTo>
                    <a:pt x="29" y="0"/>
                    <a:pt x="40" y="6"/>
                    <a:pt x="43" y="16"/>
                  </a:cubicBezTo>
                  <a:close/>
                </a:path>
              </a:pathLst>
            </a:cu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2207" y="1646"/>
              <a:ext cx="13" cy="41"/>
            </a:xfrm>
            <a:custGeom>
              <a:avLst/>
              <a:gdLst>
                <a:gd name="T0" fmla="*/ 7 w 7"/>
                <a:gd name="T1" fmla="*/ 0 h 23"/>
                <a:gd name="T2" fmla="*/ 7 w 7"/>
                <a:gd name="T3" fmla="*/ 1 h 23"/>
                <a:gd name="T4" fmla="*/ 7 w 7"/>
                <a:gd name="T5" fmla="*/ 1 h 23"/>
                <a:gd name="T6" fmla="*/ 6 w 7"/>
                <a:gd name="T7" fmla="*/ 2 h 23"/>
                <a:gd name="T8" fmla="*/ 5 w 7"/>
                <a:gd name="T9" fmla="*/ 4 h 23"/>
                <a:gd name="T10" fmla="*/ 4 w 7"/>
                <a:gd name="T11" fmla="*/ 5 h 23"/>
                <a:gd name="T12" fmla="*/ 4 w 7"/>
                <a:gd name="T13" fmla="*/ 5 h 23"/>
                <a:gd name="T14" fmla="*/ 3 w 7"/>
                <a:gd name="T15" fmla="*/ 7 h 23"/>
                <a:gd name="T16" fmla="*/ 2 w 7"/>
                <a:gd name="T17" fmla="*/ 8 h 23"/>
                <a:gd name="T18" fmla="*/ 2 w 7"/>
                <a:gd name="T19" fmla="*/ 9 h 23"/>
                <a:gd name="T20" fmla="*/ 2 w 7"/>
                <a:gd name="T21" fmla="*/ 10 h 23"/>
                <a:gd name="T22" fmla="*/ 2 w 7"/>
                <a:gd name="T23" fmla="*/ 10 h 23"/>
                <a:gd name="T24" fmla="*/ 2 w 7"/>
                <a:gd name="T25" fmla="*/ 11 h 23"/>
                <a:gd name="T26" fmla="*/ 2 w 7"/>
                <a:gd name="T27" fmla="*/ 11 h 23"/>
                <a:gd name="T28" fmla="*/ 2 w 7"/>
                <a:gd name="T29" fmla="*/ 11 h 23"/>
                <a:gd name="T30" fmla="*/ 2 w 7"/>
                <a:gd name="T31" fmla="*/ 12 h 23"/>
                <a:gd name="T32" fmla="*/ 2 w 7"/>
                <a:gd name="T33" fmla="*/ 14 h 23"/>
                <a:gd name="T34" fmla="*/ 2 w 7"/>
                <a:gd name="T35" fmla="*/ 16 h 23"/>
                <a:gd name="T36" fmla="*/ 3 w 7"/>
                <a:gd name="T37" fmla="*/ 18 h 23"/>
                <a:gd name="T38" fmla="*/ 4 w 7"/>
                <a:gd name="T39" fmla="*/ 19 h 23"/>
                <a:gd name="T40" fmla="*/ 4 w 7"/>
                <a:gd name="T41" fmla="*/ 20 h 23"/>
                <a:gd name="T42" fmla="*/ 5 w 7"/>
                <a:gd name="T43" fmla="*/ 20 h 23"/>
                <a:gd name="T44" fmla="*/ 5 w 7"/>
                <a:gd name="T45" fmla="*/ 21 h 23"/>
                <a:gd name="T46" fmla="*/ 6 w 7"/>
                <a:gd name="T47" fmla="*/ 22 h 23"/>
                <a:gd name="T48" fmla="*/ 7 w 7"/>
                <a:gd name="T49" fmla="*/ 23 h 23"/>
                <a:gd name="T50" fmla="*/ 6 w 7"/>
                <a:gd name="T51" fmla="*/ 22 h 23"/>
                <a:gd name="T52" fmla="*/ 5 w 7"/>
                <a:gd name="T53" fmla="*/ 22 h 23"/>
                <a:gd name="T54" fmla="*/ 5 w 7"/>
                <a:gd name="T55" fmla="*/ 21 h 23"/>
                <a:gd name="T56" fmla="*/ 4 w 7"/>
                <a:gd name="T57" fmla="*/ 21 h 23"/>
                <a:gd name="T58" fmla="*/ 4 w 7"/>
                <a:gd name="T59" fmla="*/ 20 h 23"/>
                <a:gd name="T60" fmla="*/ 3 w 7"/>
                <a:gd name="T61" fmla="*/ 20 h 23"/>
                <a:gd name="T62" fmla="*/ 2 w 7"/>
                <a:gd name="T63" fmla="*/ 19 h 23"/>
                <a:gd name="T64" fmla="*/ 2 w 7"/>
                <a:gd name="T65" fmla="*/ 18 h 23"/>
                <a:gd name="T66" fmla="*/ 2 w 7"/>
                <a:gd name="T67" fmla="*/ 18 h 23"/>
                <a:gd name="T68" fmla="*/ 1 w 7"/>
                <a:gd name="T69" fmla="*/ 17 h 23"/>
                <a:gd name="T70" fmla="*/ 1 w 7"/>
                <a:gd name="T71" fmla="*/ 17 h 23"/>
                <a:gd name="T72" fmla="*/ 1 w 7"/>
                <a:gd name="T73" fmla="*/ 16 h 23"/>
                <a:gd name="T74" fmla="*/ 1 w 7"/>
                <a:gd name="T75" fmla="*/ 16 h 23"/>
                <a:gd name="T76" fmla="*/ 1 w 7"/>
                <a:gd name="T77" fmla="*/ 16 h 23"/>
                <a:gd name="T78" fmla="*/ 0 w 7"/>
                <a:gd name="T79" fmla="*/ 15 h 23"/>
                <a:gd name="T80" fmla="*/ 0 w 7"/>
                <a:gd name="T81" fmla="*/ 14 h 23"/>
                <a:gd name="T82" fmla="*/ 0 w 7"/>
                <a:gd name="T83" fmla="*/ 12 h 23"/>
                <a:gd name="T84" fmla="*/ 1 w 7"/>
                <a:gd name="T85" fmla="*/ 9 h 23"/>
                <a:gd name="T86" fmla="*/ 1 w 7"/>
                <a:gd name="T87" fmla="*/ 7 h 23"/>
                <a:gd name="T88" fmla="*/ 3 w 7"/>
                <a:gd name="T89" fmla="*/ 5 h 23"/>
                <a:gd name="T90" fmla="*/ 4 w 7"/>
                <a:gd name="T91" fmla="*/ 3 h 23"/>
                <a:gd name="T92" fmla="*/ 5 w 7"/>
                <a:gd name="T93" fmla="*/ 2 h 23"/>
                <a:gd name="T94" fmla="*/ 6 w 7"/>
                <a:gd name="T95" fmla="*/ 1 h 23"/>
                <a:gd name="T96" fmla="*/ 7 w 7"/>
                <a:gd name="T97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" h="23">
                  <a:moveTo>
                    <a:pt x="7" y="0"/>
                  </a:moveTo>
                  <a:cubicBezTo>
                    <a:pt x="7" y="0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3"/>
                    <a:pt x="2" y="13"/>
                    <a:pt x="2" y="14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4" y="19"/>
                    <a:pt x="4" y="19"/>
                  </a:cubicBezTo>
                  <a:cubicBezTo>
                    <a:pt x="4" y="19"/>
                    <a:pt x="4" y="20"/>
                    <a:pt x="4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6" y="21"/>
                    <a:pt x="6" y="22"/>
                    <a:pt x="6" y="22"/>
                  </a:cubicBezTo>
                  <a:cubicBezTo>
                    <a:pt x="7" y="22"/>
                    <a:pt x="7" y="23"/>
                    <a:pt x="7" y="23"/>
                  </a:cubicBezTo>
                  <a:cubicBezTo>
                    <a:pt x="7" y="23"/>
                    <a:pt x="7" y="23"/>
                    <a:pt x="6" y="22"/>
                  </a:cubicBezTo>
                  <a:cubicBezTo>
                    <a:pt x="6" y="22"/>
                    <a:pt x="6" y="22"/>
                    <a:pt x="5" y="22"/>
                  </a:cubicBezTo>
                  <a:cubicBezTo>
                    <a:pt x="5" y="22"/>
                    <a:pt x="5" y="22"/>
                    <a:pt x="5" y="21"/>
                  </a:cubicBezTo>
                  <a:cubicBezTo>
                    <a:pt x="5" y="21"/>
                    <a:pt x="4" y="21"/>
                    <a:pt x="4" y="21"/>
                  </a:cubicBezTo>
                  <a:cubicBezTo>
                    <a:pt x="4" y="21"/>
                    <a:pt x="4" y="20"/>
                    <a:pt x="4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5"/>
                    <a:pt x="0" y="15"/>
                    <a:pt x="0" y="15"/>
                  </a:cubicBezTo>
                  <a:cubicBezTo>
                    <a:pt x="0" y="15"/>
                    <a:pt x="0" y="15"/>
                    <a:pt x="0" y="14"/>
                  </a:cubicBezTo>
                  <a:cubicBezTo>
                    <a:pt x="0" y="14"/>
                    <a:pt x="0" y="13"/>
                    <a:pt x="0" y="12"/>
                  </a:cubicBezTo>
                  <a:cubicBezTo>
                    <a:pt x="0" y="11"/>
                    <a:pt x="0" y="10"/>
                    <a:pt x="1" y="9"/>
                  </a:cubicBezTo>
                  <a:cubicBezTo>
                    <a:pt x="1" y="9"/>
                    <a:pt x="1" y="8"/>
                    <a:pt x="1" y="7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6" y="2"/>
                    <a:pt x="6" y="1"/>
                    <a:pt x="6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5"/>
            <p:cNvSpPr>
              <a:spLocks/>
            </p:cNvSpPr>
            <p:nvPr/>
          </p:nvSpPr>
          <p:spPr bwMode="auto">
            <a:xfrm>
              <a:off x="2570" y="1541"/>
              <a:ext cx="27" cy="34"/>
            </a:xfrm>
            <a:custGeom>
              <a:avLst/>
              <a:gdLst>
                <a:gd name="T0" fmla="*/ 0 w 15"/>
                <a:gd name="T1" fmla="*/ 0 h 19"/>
                <a:gd name="T2" fmla="*/ 1 w 15"/>
                <a:gd name="T3" fmla="*/ 1 h 19"/>
                <a:gd name="T4" fmla="*/ 2 w 15"/>
                <a:gd name="T5" fmla="*/ 1 h 19"/>
                <a:gd name="T6" fmla="*/ 3 w 15"/>
                <a:gd name="T7" fmla="*/ 1 h 19"/>
                <a:gd name="T8" fmla="*/ 4 w 15"/>
                <a:gd name="T9" fmla="*/ 2 h 19"/>
                <a:gd name="T10" fmla="*/ 5 w 15"/>
                <a:gd name="T11" fmla="*/ 2 h 19"/>
                <a:gd name="T12" fmla="*/ 6 w 15"/>
                <a:gd name="T13" fmla="*/ 3 h 19"/>
                <a:gd name="T14" fmla="*/ 8 w 15"/>
                <a:gd name="T15" fmla="*/ 4 h 19"/>
                <a:gd name="T16" fmla="*/ 9 w 15"/>
                <a:gd name="T17" fmla="*/ 4 h 19"/>
                <a:gd name="T18" fmla="*/ 10 w 15"/>
                <a:gd name="T19" fmla="*/ 5 h 19"/>
                <a:gd name="T20" fmla="*/ 10 w 15"/>
                <a:gd name="T21" fmla="*/ 5 h 19"/>
                <a:gd name="T22" fmla="*/ 10 w 15"/>
                <a:gd name="T23" fmla="*/ 5 h 19"/>
                <a:gd name="T24" fmla="*/ 11 w 15"/>
                <a:gd name="T25" fmla="*/ 6 h 19"/>
                <a:gd name="T26" fmla="*/ 11 w 15"/>
                <a:gd name="T27" fmla="*/ 6 h 19"/>
                <a:gd name="T28" fmla="*/ 11 w 15"/>
                <a:gd name="T29" fmla="*/ 6 h 19"/>
                <a:gd name="T30" fmla="*/ 12 w 15"/>
                <a:gd name="T31" fmla="*/ 7 h 19"/>
                <a:gd name="T32" fmla="*/ 13 w 15"/>
                <a:gd name="T33" fmla="*/ 9 h 19"/>
                <a:gd name="T34" fmla="*/ 13 w 15"/>
                <a:gd name="T35" fmla="*/ 11 h 19"/>
                <a:gd name="T36" fmla="*/ 14 w 15"/>
                <a:gd name="T37" fmla="*/ 13 h 19"/>
                <a:gd name="T38" fmla="*/ 14 w 15"/>
                <a:gd name="T39" fmla="*/ 14 h 19"/>
                <a:gd name="T40" fmla="*/ 14 w 15"/>
                <a:gd name="T41" fmla="*/ 15 h 19"/>
                <a:gd name="T42" fmla="*/ 14 w 15"/>
                <a:gd name="T43" fmla="*/ 16 h 19"/>
                <a:gd name="T44" fmla="*/ 14 w 15"/>
                <a:gd name="T45" fmla="*/ 16 h 19"/>
                <a:gd name="T46" fmla="*/ 13 w 15"/>
                <a:gd name="T47" fmla="*/ 18 h 19"/>
                <a:gd name="T48" fmla="*/ 13 w 15"/>
                <a:gd name="T49" fmla="*/ 19 h 19"/>
                <a:gd name="T50" fmla="*/ 14 w 15"/>
                <a:gd name="T51" fmla="*/ 18 h 19"/>
                <a:gd name="T52" fmla="*/ 14 w 15"/>
                <a:gd name="T53" fmla="*/ 17 h 19"/>
                <a:gd name="T54" fmla="*/ 14 w 15"/>
                <a:gd name="T55" fmla="*/ 16 h 19"/>
                <a:gd name="T56" fmla="*/ 14 w 15"/>
                <a:gd name="T57" fmla="*/ 16 h 19"/>
                <a:gd name="T58" fmla="*/ 15 w 15"/>
                <a:gd name="T59" fmla="*/ 15 h 19"/>
                <a:gd name="T60" fmla="*/ 15 w 15"/>
                <a:gd name="T61" fmla="*/ 14 h 19"/>
                <a:gd name="T62" fmla="*/ 15 w 15"/>
                <a:gd name="T63" fmla="*/ 13 h 19"/>
                <a:gd name="T64" fmla="*/ 15 w 15"/>
                <a:gd name="T65" fmla="*/ 12 h 19"/>
                <a:gd name="T66" fmla="*/ 15 w 15"/>
                <a:gd name="T67" fmla="*/ 12 h 19"/>
                <a:gd name="T68" fmla="*/ 15 w 15"/>
                <a:gd name="T69" fmla="*/ 11 h 19"/>
                <a:gd name="T70" fmla="*/ 15 w 15"/>
                <a:gd name="T71" fmla="*/ 11 h 19"/>
                <a:gd name="T72" fmla="*/ 15 w 15"/>
                <a:gd name="T73" fmla="*/ 10 h 19"/>
                <a:gd name="T74" fmla="*/ 15 w 15"/>
                <a:gd name="T75" fmla="*/ 10 h 19"/>
                <a:gd name="T76" fmla="*/ 14 w 15"/>
                <a:gd name="T77" fmla="*/ 9 h 19"/>
                <a:gd name="T78" fmla="*/ 14 w 15"/>
                <a:gd name="T79" fmla="*/ 9 h 19"/>
                <a:gd name="T80" fmla="*/ 14 w 15"/>
                <a:gd name="T81" fmla="*/ 8 h 19"/>
                <a:gd name="T82" fmla="*/ 13 w 15"/>
                <a:gd name="T83" fmla="*/ 6 h 19"/>
                <a:gd name="T84" fmla="*/ 11 w 15"/>
                <a:gd name="T85" fmla="*/ 4 h 19"/>
                <a:gd name="T86" fmla="*/ 9 w 15"/>
                <a:gd name="T87" fmla="*/ 3 h 19"/>
                <a:gd name="T88" fmla="*/ 7 w 15"/>
                <a:gd name="T89" fmla="*/ 2 h 19"/>
                <a:gd name="T90" fmla="*/ 5 w 15"/>
                <a:gd name="T91" fmla="*/ 1 h 19"/>
                <a:gd name="T92" fmla="*/ 3 w 15"/>
                <a:gd name="T93" fmla="*/ 1 h 19"/>
                <a:gd name="T94" fmla="*/ 2 w 15"/>
                <a:gd name="T95" fmla="*/ 0 h 19"/>
                <a:gd name="T96" fmla="*/ 0 w 15"/>
                <a:gd name="T9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" h="19">
                  <a:moveTo>
                    <a:pt x="0" y="0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7" y="3"/>
                    <a:pt x="8" y="3"/>
                    <a:pt x="8" y="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4"/>
                    <a:pt x="9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8"/>
                    <a:pt x="13" y="9"/>
                  </a:cubicBezTo>
                  <a:cubicBezTo>
                    <a:pt x="13" y="9"/>
                    <a:pt x="13" y="10"/>
                    <a:pt x="13" y="11"/>
                  </a:cubicBezTo>
                  <a:cubicBezTo>
                    <a:pt x="14" y="11"/>
                    <a:pt x="14" y="12"/>
                    <a:pt x="14" y="13"/>
                  </a:cubicBezTo>
                  <a:cubicBezTo>
                    <a:pt x="14" y="13"/>
                    <a:pt x="14" y="14"/>
                    <a:pt x="14" y="14"/>
                  </a:cubicBezTo>
                  <a:cubicBezTo>
                    <a:pt x="14" y="14"/>
                    <a:pt x="14" y="14"/>
                    <a:pt x="14" y="15"/>
                  </a:cubicBezTo>
                  <a:cubicBezTo>
                    <a:pt x="14" y="15"/>
                    <a:pt x="14" y="15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7"/>
                    <a:pt x="13" y="17"/>
                    <a:pt x="13" y="18"/>
                  </a:cubicBezTo>
                  <a:cubicBezTo>
                    <a:pt x="13" y="18"/>
                    <a:pt x="13" y="19"/>
                    <a:pt x="13" y="19"/>
                  </a:cubicBezTo>
                  <a:cubicBezTo>
                    <a:pt x="13" y="19"/>
                    <a:pt x="13" y="18"/>
                    <a:pt x="14" y="18"/>
                  </a:cubicBezTo>
                  <a:cubicBezTo>
                    <a:pt x="14" y="18"/>
                    <a:pt x="14" y="17"/>
                    <a:pt x="14" y="17"/>
                  </a:cubicBezTo>
                  <a:cubicBezTo>
                    <a:pt x="14" y="17"/>
                    <a:pt x="14" y="17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5"/>
                    <a:pt x="14" y="15"/>
                    <a:pt x="15" y="15"/>
                  </a:cubicBezTo>
                  <a:cubicBezTo>
                    <a:pt x="15" y="15"/>
                    <a:pt x="15" y="14"/>
                    <a:pt x="15" y="14"/>
                  </a:cubicBezTo>
                  <a:cubicBezTo>
                    <a:pt x="15" y="14"/>
                    <a:pt x="15" y="13"/>
                    <a:pt x="15" y="13"/>
                  </a:cubicBezTo>
                  <a:cubicBezTo>
                    <a:pt x="15" y="13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7"/>
                    <a:pt x="13" y="7"/>
                    <a:pt x="13" y="6"/>
                  </a:cubicBezTo>
                  <a:cubicBezTo>
                    <a:pt x="12" y="5"/>
                    <a:pt x="12" y="5"/>
                    <a:pt x="11" y="4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2206" y="1360"/>
              <a:ext cx="409" cy="483"/>
            </a:xfrm>
            <a:custGeom>
              <a:avLst/>
              <a:gdLst>
                <a:gd name="T0" fmla="*/ 195 w 229"/>
                <a:gd name="T1" fmla="*/ 103 h 270"/>
                <a:gd name="T2" fmla="*/ 141 w 229"/>
                <a:gd name="T3" fmla="*/ 244 h 270"/>
                <a:gd name="T4" fmla="*/ 19 w 229"/>
                <a:gd name="T5" fmla="*/ 156 h 270"/>
                <a:gd name="T6" fmla="*/ 73 w 229"/>
                <a:gd name="T7" fmla="*/ 15 h 270"/>
                <a:gd name="T8" fmla="*/ 195 w 229"/>
                <a:gd name="T9" fmla="*/ 10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270">
                  <a:moveTo>
                    <a:pt x="195" y="103"/>
                  </a:moveTo>
                  <a:cubicBezTo>
                    <a:pt x="214" y="166"/>
                    <a:pt x="229" y="217"/>
                    <a:pt x="141" y="244"/>
                  </a:cubicBezTo>
                  <a:cubicBezTo>
                    <a:pt x="54" y="270"/>
                    <a:pt x="38" y="219"/>
                    <a:pt x="19" y="156"/>
                  </a:cubicBezTo>
                  <a:cubicBezTo>
                    <a:pt x="0" y="92"/>
                    <a:pt x="24" y="29"/>
                    <a:pt x="73" y="15"/>
                  </a:cubicBezTo>
                  <a:cubicBezTo>
                    <a:pt x="121" y="0"/>
                    <a:pt x="176" y="39"/>
                    <a:pt x="195" y="103"/>
                  </a:cubicBezTo>
                  <a:close/>
                </a:path>
              </a:pathLst>
            </a:cu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2088" y="1271"/>
              <a:ext cx="516" cy="402"/>
            </a:xfrm>
            <a:custGeom>
              <a:avLst/>
              <a:gdLst>
                <a:gd name="T0" fmla="*/ 82 w 289"/>
                <a:gd name="T1" fmla="*/ 150 h 225"/>
                <a:gd name="T2" fmla="*/ 144 w 289"/>
                <a:gd name="T3" fmla="*/ 166 h 225"/>
                <a:gd name="T4" fmla="*/ 138 w 289"/>
                <a:gd name="T5" fmla="*/ 133 h 225"/>
                <a:gd name="T6" fmla="*/ 178 w 289"/>
                <a:gd name="T7" fmla="*/ 156 h 225"/>
                <a:gd name="T8" fmla="*/ 199 w 289"/>
                <a:gd name="T9" fmla="*/ 115 h 225"/>
                <a:gd name="T10" fmla="*/ 208 w 289"/>
                <a:gd name="T11" fmla="*/ 144 h 225"/>
                <a:gd name="T12" fmla="*/ 230 w 289"/>
                <a:gd name="T13" fmla="*/ 106 h 225"/>
                <a:gd name="T14" fmla="*/ 259 w 289"/>
                <a:gd name="T15" fmla="*/ 175 h 225"/>
                <a:gd name="T16" fmla="*/ 152 w 289"/>
                <a:gd name="T17" fmla="*/ 14 h 225"/>
                <a:gd name="T18" fmla="*/ 168 w 289"/>
                <a:gd name="T19" fmla="*/ 9 h 225"/>
                <a:gd name="T20" fmla="*/ 120 w 289"/>
                <a:gd name="T21" fmla="*/ 20 h 225"/>
                <a:gd name="T22" fmla="*/ 86 w 289"/>
                <a:gd name="T23" fmla="*/ 25 h 225"/>
                <a:gd name="T24" fmla="*/ 98 w 289"/>
                <a:gd name="T25" fmla="*/ 31 h 225"/>
                <a:gd name="T26" fmla="*/ 91 w 289"/>
                <a:gd name="T27" fmla="*/ 225 h 225"/>
                <a:gd name="T28" fmla="*/ 82 w 289"/>
                <a:gd name="T29" fmla="*/ 15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25">
                  <a:moveTo>
                    <a:pt x="82" y="150"/>
                  </a:moveTo>
                  <a:cubicBezTo>
                    <a:pt x="144" y="166"/>
                    <a:pt x="144" y="166"/>
                    <a:pt x="144" y="166"/>
                  </a:cubicBezTo>
                  <a:cubicBezTo>
                    <a:pt x="138" y="133"/>
                    <a:pt x="138" y="133"/>
                    <a:pt x="138" y="133"/>
                  </a:cubicBezTo>
                  <a:cubicBezTo>
                    <a:pt x="178" y="156"/>
                    <a:pt x="178" y="156"/>
                    <a:pt x="178" y="156"/>
                  </a:cubicBezTo>
                  <a:cubicBezTo>
                    <a:pt x="199" y="115"/>
                    <a:pt x="199" y="115"/>
                    <a:pt x="199" y="115"/>
                  </a:cubicBezTo>
                  <a:cubicBezTo>
                    <a:pt x="208" y="144"/>
                    <a:pt x="208" y="144"/>
                    <a:pt x="208" y="144"/>
                  </a:cubicBezTo>
                  <a:cubicBezTo>
                    <a:pt x="230" y="106"/>
                    <a:pt x="230" y="106"/>
                    <a:pt x="230" y="106"/>
                  </a:cubicBezTo>
                  <a:cubicBezTo>
                    <a:pt x="259" y="175"/>
                    <a:pt x="259" y="175"/>
                    <a:pt x="259" y="175"/>
                  </a:cubicBezTo>
                  <a:cubicBezTo>
                    <a:pt x="259" y="175"/>
                    <a:pt x="289" y="20"/>
                    <a:pt x="152" y="14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8" y="9"/>
                    <a:pt x="142" y="0"/>
                    <a:pt x="120" y="20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8" y="31"/>
                    <a:pt x="0" y="86"/>
                    <a:pt x="91" y="225"/>
                  </a:cubicBezTo>
                  <a:lnTo>
                    <a:pt x="82" y="150"/>
                  </a:ln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48"/>
            <p:cNvSpPr>
              <a:spLocks/>
            </p:cNvSpPr>
            <p:nvPr/>
          </p:nvSpPr>
          <p:spPr bwMode="auto">
            <a:xfrm>
              <a:off x="2284" y="1367"/>
              <a:ext cx="154" cy="84"/>
            </a:xfrm>
            <a:custGeom>
              <a:avLst/>
              <a:gdLst>
                <a:gd name="T0" fmla="*/ 1 w 86"/>
                <a:gd name="T1" fmla="*/ 38 h 47"/>
                <a:gd name="T2" fmla="*/ 5 w 86"/>
                <a:gd name="T3" fmla="*/ 31 h 47"/>
                <a:gd name="T4" fmla="*/ 9 w 86"/>
                <a:gd name="T5" fmla="*/ 21 h 47"/>
                <a:gd name="T6" fmla="*/ 13 w 86"/>
                <a:gd name="T7" fmla="*/ 14 h 47"/>
                <a:gd name="T8" fmla="*/ 15 w 86"/>
                <a:gd name="T9" fmla="*/ 14 h 47"/>
                <a:gd name="T10" fmla="*/ 22 w 86"/>
                <a:gd name="T11" fmla="*/ 21 h 47"/>
                <a:gd name="T12" fmla="*/ 29 w 86"/>
                <a:gd name="T13" fmla="*/ 28 h 47"/>
                <a:gd name="T14" fmla="*/ 39 w 86"/>
                <a:gd name="T15" fmla="*/ 38 h 47"/>
                <a:gd name="T16" fmla="*/ 39 w 86"/>
                <a:gd name="T17" fmla="*/ 43 h 47"/>
                <a:gd name="T18" fmla="*/ 42 w 86"/>
                <a:gd name="T19" fmla="*/ 33 h 47"/>
                <a:gd name="T20" fmla="*/ 47 w 86"/>
                <a:gd name="T21" fmla="*/ 18 h 47"/>
                <a:gd name="T22" fmla="*/ 51 w 86"/>
                <a:gd name="T23" fmla="*/ 8 h 47"/>
                <a:gd name="T24" fmla="*/ 53 w 86"/>
                <a:gd name="T25" fmla="*/ 0 h 47"/>
                <a:gd name="T26" fmla="*/ 59 w 86"/>
                <a:gd name="T27" fmla="*/ 4 h 47"/>
                <a:gd name="T28" fmla="*/ 67 w 86"/>
                <a:gd name="T29" fmla="*/ 9 h 47"/>
                <a:gd name="T30" fmla="*/ 74 w 86"/>
                <a:gd name="T31" fmla="*/ 14 h 47"/>
                <a:gd name="T32" fmla="*/ 82 w 86"/>
                <a:gd name="T33" fmla="*/ 19 h 47"/>
                <a:gd name="T34" fmla="*/ 81 w 86"/>
                <a:gd name="T35" fmla="*/ 19 h 47"/>
                <a:gd name="T36" fmla="*/ 73 w 86"/>
                <a:gd name="T37" fmla="*/ 15 h 47"/>
                <a:gd name="T38" fmla="*/ 65 w 86"/>
                <a:gd name="T39" fmla="*/ 11 h 47"/>
                <a:gd name="T40" fmla="*/ 57 w 86"/>
                <a:gd name="T41" fmla="*/ 6 h 47"/>
                <a:gd name="T42" fmla="*/ 56 w 86"/>
                <a:gd name="T43" fmla="*/ 3 h 47"/>
                <a:gd name="T44" fmla="*/ 53 w 86"/>
                <a:gd name="T45" fmla="*/ 13 h 47"/>
                <a:gd name="T46" fmla="*/ 50 w 86"/>
                <a:gd name="T47" fmla="*/ 23 h 47"/>
                <a:gd name="T48" fmla="*/ 45 w 86"/>
                <a:gd name="T49" fmla="*/ 39 h 47"/>
                <a:gd name="T50" fmla="*/ 42 w 86"/>
                <a:gd name="T51" fmla="*/ 47 h 47"/>
                <a:gd name="T52" fmla="*/ 36 w 86"/>
                <a:gd name="T53" fmla="*/ 41 h 47"/>
                <a:gd name="T54" fmla="*/ 26 w 86"/>
                <a:gd name="T55" fmla="*/ 30 h 47"/>
                <a:gd name="T56" fmla="*/ 20 w 86"/>
                <a:gd name="T57" fmla="*/ 23 h 47"/>
                <a:gd name="T58" fmla="*/ 13 w 86"/>
                <a:gd name="T59" fmla="*/ 16 h 47"/>
                <a:gd name="T60" fmla="*/ 14 w 86"/>
                <a:gd name="T61" fmla="*/ 19 h 47"/>
                <a:gd name="T62" fmla="*/ 8 w 86"/>
                <a:gd name="T63" fmla="*/ 29 h 47"/>
                <a:gd name="T64" fmla="*/ 4 w 86"/>
                <a:gd name="T65" fmla="*/ 35 h 47"/>
                <a:gd name="T66" fmla="*/ 0 w 86"/>
                <a:gd name="T67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6" h="47">
                  <a:moveTo>
                    <a:pt x="0" y="42"/>
                  </a:moveTo>
                  <a:cubicBezTo>
                    <a:pt x="0" y="40"/>
                    <a:pt x="1" y="39"/>
                    <a:pt x="1" y="38"/>
                  </a:cubicBezTo>
                  <a:cubicBezTo>
                    <a:pt x="2" y="37"/>
                    <a:pt x="2" y="36"/>
                    <a:pt x="3" y="35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26"/>
                    <a:pt x="8" y="23"/>
                    <a:pt x="9" y="2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5" y="23"/>
                    <a:pt x="26" y="24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31" y="30"/>
                    <a:pt x="34" y="32"/>
                    <a:pt x="36" y="35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29"/>
                    <a:pt x="44" y="26"/>
                    <a:pt x="46" y="23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9" y="13"/>
                    <a:pt x="49" y="13"/>
                    <a:pt x="49" y="13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3" y="6"/>
                    <a:pt x="63" y="6"/>
                    <a:pt x="63" y="6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5" y="15"/>
                    <a:pt x="77" y="16"/>
                    <a:pt x="78" y="16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83" y="20"/>
                    <a:pt x="84" y="21"/>
                    <a:pt x="86" y="22"/>
                  </a:cubicBezTo>
                  <a:cubicBezTo>
                    <a:pt x="84" y="21"/>
                    <a:pt x="83" y="20"/>
                    <a:pt x="81" y="19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76" y="17"/>
                    <a:pt x="75" y="16"/>
                    <a:pt x="73" y="15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6" y="3"/>
                    <a:pt x="56" y="3"/>
                    <a:pt x="56" y="3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7"/>
                    <a:pt x="47" y="30"/>
                    <a:pt x="46" y="34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39" y="44"/>
                    <a:pt x="39" y="44"/>
                    <a:pt x="39" y="44"/>
                  </a:cubicBezTo>
                  <a:cubicBezTo>
                    <a:pt x="36" y="41"/>
                    <a:pt x="36" y="41"/>
                    <a:pt x="36" y="41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1" y="35"/>
                    <a:pt x="28" y="33"/>
                    <a:pt x="26" y="30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2" y="25"/>
                    <a:pt x="21" y="24"/>
                    <a:pt x="20" y="23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9" y="26"/>
                    <a:pt x="8" y="29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3" y="36"/>
                    <a:pt x="3" y="37"/>
                    <a:pt x="2" y="38"/>
                  </a:cubicBezTo>
                  <a:cubicBezTo>
                    <a:pt x="1" y="39"/>
                    <a:pt x="1" y="41"/>
                    <a:pt x="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9"/>
            <p:cNvSpPr>
              <a:spLocks/>
            </p:cNvSpPr>
            <p:nvPr/>
          </p:nvSpPr>
          <p:spPr bwMode="auto">
            <a:xfrm>
              <a:off x="2234" y="1460"/>
              <a:ext cx="265" cy="111"/>
            </a:xfrm>
            <a:custGeom>
              <a:avLst/>
              <a:gdLst>
                <a:gd name="T0" fmla="*/ 4 w 148"/>
                <a:gd name="T1" fmla="*/ 45 h 62"/>
                <a:gd name="T2" fmla="*/ 16 w 148"/>
                <a:gd name="T3" fmla="*/ 48 h 62"/>
                <a:gd name="T4" fmla="*/ 27 w 148"/>
                <a:gd name="T5" fmla="*/ 50 h 62"/>
                <a:gd name="T6" fmla="*/ 39 w 148"/>
                <a:gd name="T7" fmla="*/ 53 h 62"/>
                <a:gd name="T8" fmla="*/ 54 w 148"/>
                <a:gd name="T9" fmla="*/ 57 h 62"/>
                <a:gd name="T10" fmla="*/ 60 w 148"/>
                <a:gd name="T11" fmla="*/ 61 h 62"/>
                <a:gd name="T12" fmla="*/ 57 w 148"/>
                <a:gd name="T13" fmla="*/ 38 h 62"/>
                <a:gd name="T14" fmla="*/ 56 w 148"/>
                <a:gd name="T15" fmla="*/ 27 h 62"/>
                <a:gd name="T16" fmla="*/ 78 w 148"/>
                <a:gd name="T17" fmla="*/ 40 h 62"/>
                <a:gd name="T18" fmla="*/ 94 w 148"/>
                <a:gd name="T19" fmla="*/ 51 h 62"/>
                <a:gd name="T20" fmla="*/ 104 w 148"/>
                <a:gd name="T21" fmla="*/ 31 h 62"/>
                <a:gd name="T22" fmla="*/ 115 w 148"/>
                <a:gd name="T23" fmla="*/ 10 h 62"/>
                <a:gd name="T24" fmla="*/ 117 w 148"/>
                <a:gd name="T25" fmla="*/ 10 h 62"/>
                <a:gd name="T26" fmla="*/ 127 w 148"/>
                <a:gd name="T27" fmla="*/ 37 h 62"/>
                <a:gd name="T28" fmla="*/ 128 w 148"/>
                <a:gd name="T29" fmla="*/ 33 h 62"/>
                <a:gd name="T30" fmla="*/ 136 w 148"/>
                <a:gd name="T31" fmla="*/ 18 h 62"/>
                <a:gd name="T32" fmla="*/ 145 w 148"/>
                <a:gd name="T33" fmla="*/ 4 h 62"/>
                <a:gd name="T34" fmla="*/ 145 w 148"/>
                <a:gd name="T35" fmla="*/ 4 h 62"/>
                <a:gd name="T36" fmla="*/ 137 w 148"/>
                <a:gd name="T37" fmla="*/ 19 h 62"/>
                <a:gd name="T38" fmla="*/ 129 w 148"/>
                <a:gd name="T39" fmla="*/ 33 h 62"/>
                <a:gd name="T40" fmla="*/ 125 w 148"/>
                <a:gd name="T41" fmla="*/ 40 h 62"/>
                <a:gd name="T42" fmla="*/ 120 w 148"/>
                <a:gd name="T43" fmla="*/ 25 h 62"/>
                <a:gd name="T44" fmla="*/ 117 w 148"/>
                <a:gd name="T45" fmla="*/ 11 h 62"/>
                <a:gd name="T46" fmla="*/ 107 w 148"/>
                <a:gd name="T47" fmla="*/ 32 h 62"/>
                <a:gd name="T48" fmla="*/ 97 w 148"/>
                <a:gd name="T49" fmla="*/ 53 h 62"/>
                <a:gd name="T50" fmla="*/ 95 w 148"/>
                <a:gd name="T51" fmla="*/ 53 h 62"/>
                <a:gd name="T52" fmla="*/ 57 w 148"/>
                <a:gd name="T53" fmla="*/ 32 h 62"/>
                <a:gd name="T54" fmla="*/ 61 w 148"/>
                <a:gd name="T55" fmla="*/ 37 h 62"/>
                <a:gd name="T56" fmla="*/ 63 w 148"/>
                <a:gd name="T57" fmla="*/ 60 h 62"/>
                <a:gd name="T58" fmla="*/ 61 w 148"/>
                <a:gd name="T59" fmla="*/ 62 h 62"/>
                <a:gd name="T60" fmla="*/ 46 w 148"/>
                <a:gd name="T61" fmla="*/ 58 h 62"/>
                <a:gd name="T62" fmla="*/ 31 w 148"/>
                <a:gd name="T63" fmla="*/ 53 h 62"/>
                <a:gd name="T64" fmla="*/ 23 w 148"/>
                <a:gd name="T65" fmla="*/ 51 h 62"/>
                <a:gd name="T66" fmla="*/ 8 w 148"/>
                <a:gd name="T67" fmla="*/ 46 h 62"/>
                <a:gd name="T68" fmla="*/ 0 w 148"/>
                <a:gd name="T69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" h="62">
                  <a:moveTo>
                    <a:pt x="0" y="44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31" y="51"/>
                    <a:pt x="31" y="51"/>
                    <a:pt x="31" y="51"/>
                  </a:cubicBezTo>
                  <a:cubicBezTo>
                    <a:pt x="39" y="53"/>
                    <a:pt x="39" y="53"/>
                    <a:pt x="39" y="53"/>
                  </a:cubicBezTo>
                  <a:cubicBezTo>
                    <a:pt x="42" y="54"/>
                    <a:pt x="44" y="54"/>
                    <a:pt x="47" y="55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7" y="58"/>
                    <a:pt x="60" y="58"/>
                    <a:pt x="62" y="59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9" y="29"/>
                    <a:pt x="59" y="29"/>
                    <a:pt x="59" y="29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96" y="48"/>
                    <a:pt x="97" y="45"/>
                    <a:pt x="99" y="41"/>
                  </a:cubicBezTo>
                  <a:cubicBezTo>
                    <a:pt x="104" y="31"/>
                    <a:pt x="104" y="31"/>
                    <a:pt x="104" y="31"/>
                  </a:cubicBezTo>
                  <a:cubicBezTo>
                    <a:pt x="109" y="21"/>
                    <a:pt x="109" y="21"/>
                    <a:pt x="109" y="21"/>
                  </a:cubicBezTo>
                  <a:cubicBezTo>
                    <a:pt x="115" y="10"/>
                    <a:pt x="115" y="10"/>
                    <a:pt x="115" y="10"/>
                  </a:cubicBezTo>
                  <a:cubicBezTo>
                    <a:pt x="116" y="7"/>
                    <a:pt x="116" y="7"/>
                    <a:pt x="116" y="7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7" y="37"/>
                    <a:pt x="127" y="37"/>
                    <a:pt x="127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8" y="33"/>
                    <a:pt x="128" y="33"/>
                    <a:pt x="128" y="33"/>
                  </a:cubicBezTo>
                  <a:cubicBezTo>
                    <a:pt x="130" y="28"/>
                    <a:pt x="130" y="28"/>
                    <a:pt x="130" y="28"/>
                  </a:cubicBezTo>
                  <a:cubicBezTo>
                    <a:pt x="136" y="18"/>
                    <a:pt x="136" y="18"/>
                    <a:pt x="136" y="18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3" y="9"/>
                    <a:pt x="143" y="9"/>
                    <a:pt x="143" y="9"/>
                  </a:cubicBezTo>
                  <a:cubicBezTo>
                    <a:pt x="137" y="19"/>
                    <a:pt x="137" y="19"/>
                    <a:pt x="137" y="19"/>
                  </a:cubicBezTo>
                  <a:cubicBezTo>
                    <a:pt x="132" y="29"/>
                    <a:pt x="132" y="29"/>
                    <a:pt x="132" y="29"/>
                  </a:cubicBezTo>
                  <a:cubicBezTo>
                    <a:pt x="129" y="33"/>
                    <a:pt x="129" y="33"/>
                    <a:pt x="129" y="33"/>
                  </a:cubicBezTo>
                  <a:cubicBezTo>
                    <a:pt x="127" y="38"/>
                    <a:pt x="127" y="38"/>
                    <a:pt x="127" y="38"/>
                  </a:cubicBezTo>
                  <a:cubicBezTo>
                    <a:pt x="125" y="40"/>
                    <a:pt x="125" y="40"/>
                    <a:pt x="125" y="40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0" y="25"/>
                    <a:pt x="120" y="25"/>
                    <a:pt x="120" y="25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2" y="42"/>
                    <a:pt x="102" y="42"/>
                    <a:pt x="102" y="42"/>
                  </a:cubicBezTo>
                  <a:cubicBezTo>
                    <a:pt x="101" y="46"/>
                    <a:pt x="99" y="49"/>
                    <a:pt x="97" y="53"/>
                  </a:cubicBezTo>
                  <a:cubicBezTo>
                    <a:pt x="97" y="55"/>
                    <a:pt x="97" y="55"/>
                    <a:pt x="97" y="55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2" y="45"/>
                    <a:pt x="62" y="45"/>
                    <a:pt x="62" y="45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3" y="62"/>
                    <a:pt x="63" y="62"/>
                    <a:pt x="63" y="62"/>
                  </a:cubicBezTo>
                  <a:cubicBezTo>
                    <a:pt x="61" y="62"/>
                    <a:pt x="61" y="62"/>
                    <a:pt x="61" y="62"/>
                  </a:cubicBezTo>
                  <a:cubicBezTo>
                    <a:pt x="59" y="61"/>
                    <a:pt x="56" y="60"/>
                    <a:pt x="54" y="60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3" y="57"/>
                    <a:pt x="41" y="56"/>
                    <a:pt x="38" y="55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3" y="51"/>
                    <a:pt x="23" y="51"/>
                    <a:pt x="23" y="51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4" y="45"/>
                    <a:pt x="4" y="45"/>
                    <a:pt x="4" y="45"/>
                  </a:cubicBezTo>
                  <a:lnTo>
                    <a:pt x="0" y="44"/>
                  </a:ln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0"/>
            <p:cNvSpPr>
              <a:spLocks/>
            </p:cNvSpPr>
            <p:nvPr/>
          </p:nvSpPr>
          <p:spPr bwMode="auto">
            <a:xfrm>
              <a:off x="2463" y="1569"/>
              <a:ext cx="30" cy="29"/>
            </a:xfrm>
            <a:custGeom>
              <a:avLst/>
              <a:gdLst>
                <a:gd name="T0" fmla="*/ 16 w 17"/>
                <a:gd name="T1" fmla="*/ 6 h 16"/>
                <a:gd name="T2" fmla="*/ 11 w 17"/>
                <a:gd name="T3" fmla="*/ 15 h 16"/>
                <a:gd name="T4" fmla="*/ 1 w 17"/>
                <a:gd name="T5" fmla="*/ 11 h 16"/>
                <a:gd name="T6" fmla="*/ 6 w 17"/>
                <a:gd name="T7" fmla="*/ 1 h 16"/>
                <a:gd name="T8" fmla="*/ 16 w 17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6" y="6"/>
                  </a:moveTo>
                  <a:cubicBezTo>
                    <a:pt x="17" y="10"/>
                    <a:pt x="15" y="14"/>
                    <a:pt x="11" y="15"/>
                  </a:cubicBezTo>
                  <a:cubicBezTo>
                    <a:pt x="6" y="16"/>
                    <a:pt x="2" y="14"/>
                    <a:pt x="1" y="11"/>
                  </a:cubicBezTo>
                  <a:cubicBezTo>
                    <a:pt x="0" y="7"/>
                    <a:pt x="2" y="2"/>
                    <a:pt x="6" y="1"/>
                  </a:cubicBezTo>
                  <a:cubicBezTo>
                    <a:pt x="11" y="0"/>
                    <a:pt x="15" y="2"/>
                    <a:pt x="16" y="6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51"/>
            <p:cNvSpPr>
              <a:spLocks/>
            </p:cNvSpPr>
            <p:nvPr/>
          </p:nvSpPr>
          <p:spPr bwMode="auto">
            <a:xfrm>
              <a:off x="2307" y="1612"/>
              <a:ext cx="33" cy="31"/>
            </a:xfrm>
            <a:custGeom>
              <a:avLst/>
              <a:gdLst>
                <a:gd name="T0" fmla="*/ 17 w 18"/>
                <a:gd name="T1" fmla="*/ 6 h 17"/>
                <a:gd name="T2" fmla="*/ 11 w 18"/>
                <a:gd name="T3" fmla="*/ 16 h 17"/>
                <a:gd name="T4" fmla="*/ 1 w 18"/>
                <a:gd name="T5" fmla="*/ 11 h 17"/>
                <a:gd name="T6" fmla="*/ 7 w 18"/>
                <a:gd name="T7" fmla="*/ 2 h 17"/>
                <a:gd name="T8" fmla="*/ 17 w 18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7" y="6"/>
                  </a:moveTo>
                  <a:cubicBezTo>
                    <a:pt x="18" y="10"/>
                    <a:pt x="15" y="14"/>
                    <a:pt x="11" y="16"/>
                  </a:cubicBezTo>
                  <a:cubicBezTo>
                    <a:pt x="7" y="17"/>
                    <a:pt x="2" y="15"/>
                    <a:pt x="1" y="11"/>
                  </a:cubicBezTo>
                  <a:cubicBezTo>
                    <a:pt x="0" y="7"/>
                    <a:pt x="3" y="3"/>
                    <a:pt x="7" y="2"/>
                  </a:cubicBezTo>
                  <a:cubicBezTo>
                    <a:pt x="11" y="0"/>
                    <a:pt x="15" y="2"/>
                    <a:pt x="17" y="6"/>
                  </a:cubicBez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52"/>
            <p:cNvSpPr>
              <a:spLocks/>
            </p:cNvSpPr>
            <p:nvPr/>
          </p:nvSpPr>
          <p:spPr bwMode="auto">
            <a:xfrm>
              <a:off x="2365" y="1718"/>
              <a:ext cx="162" cy="62"/>
            </a:xfrm>
            <a:custGeom>
              <a:avLst/>
              <a:gdLst>
                <a:gd name="T0" fmla="*/ 0 w 91"/>
                <a:gd name="T1" fmla="*/ 29 h 35"/>
                <a:gd name="T2" fmla="*/ 51 w 91"/>
                <a:gd name="T3" fmla="*/ 30 h 35"/>
                <a:gd name="T4" fmla="*/ 91 w 91"/>
                <a:gd name="T5" fmla="*/ 2 h 35"/>
                <a:gd name="T6" fmla="*/ 42 w 91"/>
                <a:gd name="T7" fmla="*/ 7 h 35"/>
                <a:gd name="T8" fmla="*/ 0 w 91"/>
                <a:gd name="T9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35">
                  <a:moveTo>
                    <a:pt x="0" y="29"/>
                  </a:moveTo>
                  <a:cubicBezTo>
                    <a:pt x="15" y="33"/>
                    <a:pt x="33" y="35"/>
                    <a:pt x="51" y="30"/>
                  </a:cubicBezTo>
                  <a:cubicBezTo>
                    <a:pt x="68" y="24"/>
                    <a:pt x="82" y="13"/>
                    <a:pt x="91" y="2"/>
                  </a:cubicBezTo>
                  <a:cubicBezTo>
                    <a:pt x="81" y="1"/>
                    <a:pt x="63" y="0"/>
                    <a:pt x="42" y="7"/>
                  </a:cubicBezTo>
                  <a:cubicBezTo>
                    <a:pt x="23" y="12"/>
                    <a:pt x="9" y="22"/>
                    <a:pt x="0" y="29"/>
                  </a:cubicBez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53"/>
            <p:cNvSpPr>
              <a:spLocks/>
            </p:cNvSpPr>
            <p:nvPr/>
          </p:nvSpPr>
          <p:spPr bwMode="auto">
            <a:xfrm>
              <a:off x="2318" y="1666"/>
              <a:ext cx="229" cy="103"/>
            </a:xfrm>
            <a:custGeom>
              <a:avLst/>
              <a:gdLst>
                <a:gd name="T0" fmla="*/ 0 w 128"/>
                <a:gd name="T1" fmla="*/ 38 h 58"/>
                <a:gd name="T2" fmla="*/ 26 w 128"/>
                <a:gd name="T3" fmla="*/ 58 h 58"/>
                <a:gd name="T4" fmla="*/ 68 w 128"/>
                <a:gd name="T5" fmla="*/ 36 h 58"/>
                <a:gd name="T6" fmla="*/ 117 w 128"/>
                <a:gd name="T7" fmla="*/ 31 h 58"/>
                <a:gd name="T8" fmla="*/ 126 w 128"/>
                <a:gd name="T9" fmla="*/ 0 h 58"/>
                <a:gd name="T10" fmla="*/ 0 w 128"/>
                <a:gd name="T11" fmla="*/ 3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58">
                  <a:moveTo>
                    <a:pt x="0" y="38"/>
                  </a:moveTo>
                  <a:cubicBezTo>
                    <a:pt x="2" y="46"/>
                    <a:pt x="12" y="53"/>
                    <a:pt x="26" y="58"/>
                  </a:cubicBezTo>
                  <a:cubicBezTo>
                    <a:pt x="35" y="51"/>
                    <a:pt x="49" y="41"/>
                    <a:pt x="68" y="36"/>
                  </a:cubicBezTo>
                  <a:cubicBezTo>
                    <a:pt x="89" y="29"/>
                    <a:pt x="107" y="30"/>
                    <a:pt x="117" y="31"/>
                  </a:cubicBezTo>
                  <a:cubicBezTo>
                    <a:pt x="125" y="19"/>
                    <a:pt x="128" y="8"/>
                    <a:pt x="126" y="0"/>
                  </a:cubicBez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54"/>
            <p:cNvSpPr>
              <a:spLocks/>
            </p:cNvSpPr>
            <p:nvPr/>
          </p:nvSpPr>
          <p:spPr bwMode="auto">
            <a:xfrm>
              <a:off x="2397" y="1614"/>
              <a:ext cx="34" cy="50"/>
            </a:xfrm>
            <a:custGeom>
              <a:avLst/>
              <a:gdLst>
                <a:gd name="T0" fmla="*/ 1 w 19"/>
                <a:gd name="T1" fmla="*/ 1 h 28"/>
                <a:gd name="T2" fmla="*/ 2 w 19"/>
                <a:gd name="T3" fmla="*/ 3 h 28"/>
                <a:gd name="T4" fmla="*/ 3 w 19"/>
                <a:gd name="T5" fmla="*/ 6 h 28"/>
                <a:gd name="T6" fmla="*/ 4 w 19"/>
                <a:gd name="T7" fmla="*/ 12 h 28"/>
                <a:gd name="T8" fmla="*/ 4 w 19"/>
                <a:gd name="T9" fmla="*/ 16 h 28"/>
                <a:gd name="T10" fmla="*/ 6 w 19"/>
                <a:gd name="T11" fmla="*/ 20 h 28"/>
                <a:gd name="T12" fmla="*/ 6 w 19"/>
                <a:gd name="T13" fmla="*/ 21 h 28"/>
                <a:gd name="T14" fmla="*/ 7 w 19"/>
                <a:gd name="T15" fmla="*/ 22 h 28"/>
                <a:gd name="T16" fmla="*/ 9 w 19"/>
                <a:gd name="T17" fmla="*/ 23 h 28"/>
                <a:gd name="T18" fmla="*/ 9 w 19"/>
                <a:gd name="T19" fmla="*/ 23 h 28"/>
                <a:gd name="T20" fmla="*/ 11 w 19"/>
                <a:gd name="T21" fmla="*/ 23 h 28"/>
                <a:gd name="T22" fmla="*/ 12 w 19"/>
                <a:gd name="T23" fmla="*/ 24 h 28"/>
                <a:gd name="T24" fmla="*/ 15 w 19"/>
                <a:gd name="T25" fmla="*/ 24 h 28"/>
                <a:gd name="T26" fmla="*/ 14 w 19"/>
                <a:gd name="T27" fmla="*/ 24 h 28"/>
                <a:gd name="T28" fmla="*/ 15 w 19"/>
                <a:gd name="T29" fmla="*/ 23 h 28"/>
                <a:gd name="T30" fmla="*/ 15 w 19"/>
                <a:gd name="T31" fmla="*/ 23 h 28"/>
                <a:gd name="T32" fmla="*/ 16 w 19"/>
                <a:gd name="T33" fmla="*/ 22 h 28"/>
                <a:gd name="T34" fmla="*/ 17 w 19"/>
                <a:gd name="T35" fmla="*/ 22 h 28"/>
                <a:gd name="T36" fmla="*/ 18 w 19"/>
                <a:gd name="T37" fmla="*/ 21 h 28"/>
                <a:gd name="T38" fmla="*/ 19 w 19"/>
                <a:gd name="T39" fmla="*/ 21 h 28"/>
                <a:gd name="T40" fmla="*/ 18 w 19"/>
                <a:gd name="T41" fmla="*/ 23 h 28"/>
                <a:gd name="T42" fmla="*/ 18 w 19"/>
                <a:gd name="T43" fmla="*/ 24 h 28"/>
                <a:gd name="T44" fmla="*/ 17 w 19"/>
                <a:gd name="T45" fmla="*/ 24 h 28"/>
                <a:gd name="T46" fmla="*/ 17 w 19"/>
                <a:gd name="T47" fmla="*/ 25 h 28"/>
                <a:gd name="T48" fmla="*/ 17 w 19"/>
                <a:gd name="T49" fmla="*/ 26 h 28"/>
                <a:gd name="T50" fmla="*/ 15 w 19"/>
                <a:gd name="T51" fmla="*/ 27 h 28"/>
                <a:gd name="T52" fmla="*/ 12 w 19"/>
                <a:gd name="T53" fmla="*/ 28 h 28"/>
                <a:gd name="T54" fmla="*/ 10 w 19"/>
                <a:gd name="T55" fmla="*/ 28 h 28"/>
                <a:gd name="T56" fmla="*/ 8 w 19"/>
                <a:gd name="T57" fmla="*/ 27 h 28"/>
                <a:gd name="T58" fmla="*/ 7 w 19"/>
                <a:gd name="T59" fmla="*/ 27 h 28"/>
                <a:gd name="T60" fmla="*/ 5 w 19"/>
                <a:gd name="T61" fmla="*/ 26 h 28"/>
                <a:gd name="T62" fmla="*/ 4 w 19"/>
                <a:gd name="T63" fmla="*/ 25 h 28"/>
                <a:gd name="T64" fmla="*/ 2 w 19"/>
                <a:gd name="T65" fmla="*/ 23 h 28"/>
                <a:gd name="T66" fmla="*/ 2 w 19"/>
                <a:gd name="T67" fmla="*/ 21 h 28"/>
                <a:gd name="T68" fmla="*/ 1 w 19"/>
                <a:gd name="T69" fmla="*/ 17 h 28"/>
                <a:gd name="T70" fmla="*/ 1 w 19"/>
                <a:gd name="T71" fmla="*/ 12 h 28"/>
                <a:gd name="T72" fmla="*/ 1 w 19"/>
                <a:gd name="T73" fmla="*/ 4 h 28"/>
                <a:gd name="T74" fmla="*/ 0 w 19"/>
                <a:gd name="T75" fmla="*/ 2 h 28"/>
                <a:gd name="T76" fmla="*/ 0 w 19"/>
                <a:gd name="T7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28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3" y="6"/>
                  </a:cubicBezTo>
                  <a:cubicBezTo>
                    <a:pt x="3" y="6"/>
                    <a:pt x="3" y="7"/>
                    <a:pt x="3" y="8"/>
                  </a:cubicBezTo>
                  <a:cubicBezTo>
                    <a:pt x="3" y="9"/>
                    <a:pt x="3" y="11"/>
                    <a:pt x="4" y="12"/>
                  </a:cubicBezTo>
                  <a:cubicBezTo>
                    <a:pt x="4" y="13"/>
                    <a:pt x="4" y="13"/>
                    <a:pt x="4" y="14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5" y="17"/>
                    <a:pt x="5" y="17"/>
                    <a:pt x="5" y="18"/>
                  </a:cubicBezTo>
                  <a:cubicBezTo>
                    <a:pt x="5" y="19"/>
                    <a:pt x="5" y="19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6" y="21"/>
                    <a:pt x="7" y="21"/>
                    <a:pt x="7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10" y="23"/>
                    <a:pt x="11" y="23"/>
                    <a:pt x="11" y="23"/>
                  </a:cubicBezTo>
                  <a:cubicBezTo>
                    <a:pt x="11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4" y="24"/>
                    <a:pt x="15" y="2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4"/>
                    <a:pt x="14" y="24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5" y="27"/>
                    <a:pt x="14" y="27"/>
                    <a:pt x="13" y="28"/>
                  </a:cubicBezTo>
                  <a:cubicBezTo>
                    <a:pt x="13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7"/>
                    <a:pt x="7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6"/>
                    <a:pt x="5" y="26"/>
                    <a:pt x="5" y="26"/>
                  </a:cubicBezTo>
                  <a:cubicBezTo>
                    <a:pt x="5" y="26"/>
                    <a:pt x="4" y="26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3" y="23"/>
                    <a:pt x="3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1" y="20"/>
                    <a:pt x="1" y="19"/>
                  </a:cubicBezTo>
                  <a:cubicBezTo>
                    <a:pt x="1" y="18"/>
                    <a:pt x="1" y="18"/>
                    <a:pt x="1" y="17"/>
                  </a:cubicBezTo>
                  <a:cubicBezTo>
                    <a:pt x="1" y="16"/>
                    <a:pt x="1" y="15"/>
                    <a:pt x="1" y="15"/>
                  </a:cubicBezTo>
                  <a:cubicBezTo>
                    <a:pt x="1" y="14"/>
                    <a:pt x="1" y="13"/>
                    <a:pt x="1" y="1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7"/>
                    <a:pt x="1" y="5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55"/>
            <p:cNvSpPr>
              <a:spLocks/>
            </p:cNvSpPr>
            <p:nvPr/>
          </p:nvSpPr>
          <p:spPr bwMode="auto">
            <a:xfrm>
              <a:off x="2279" y="1814"/>
              <a:ext cx="1960" cy="618"/>
            </a:xfrm>
            <a:custGeom>
              <a:avLst/>
              <a:gdLst>
                <a:gd name="T0" fmla="*/ 1951 w 1960"/>
                <a:gd name="T1" fmla="*/ 0 h 618"/>
                <a:gd name="T2" fmla="*/ 0 w 1960"/>
                <a:gd name="T3" fmla="*/ 588 h 618"/>
                <a:gd name="T4" fmla="*/ 9 w 1960"/>
                <a:gd name="T5" fmla="*/ 618 h 618"/>
                <a:gd name="T6" fmla="*/ 1960 w 1960"/>
                <a:gd name="T7" fmla="*/ 30 h 618"/>
                <a:gd name="T8" fmla="*/ 1951 w 1960"/>
                <a:gd name="T9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0" h="618">
                  <a:moveTo>
                    <a:pt x="1951" y="0"/>
                  </a:moveTo>
                  <a:lnTo>
                    <a:pt x="0" y="588"/>
                  </a:lnTo>
                  <a:lnTo>
                    <a:pt x="9" y="618"/>
                  </a:lnTo>
                  <a:lnTo>
                    <a:pt x="1960" y="30"/>
                  </a:lnTo>
                  <a:lnTo>
                    <a:pt x="1951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57"/>
            <p:cNvSpPr>
              <a:spLocks/>
            </p:cNvSpPr>
            <p:nvPr/>
          </p:nvSpPr>
          <p:spPr bwMode="auto">
            <a:xfrm>
              <a:off x="2399" y="2211"/>
              <a:ext cx="1960" cy="618"/>
            </a:xfrm>
            <a:custGeom>
              <a:avLst/>
              <a:gdLst>
                <a:gd name="T0" fmla="*/ 1951 w 1960"/>
                <a:gd name="T1" fmla="*/ 0 h 618"/>
                <a:gd name="T2" fmla="*/ 0 w 1960"/>
                <a:gd name="T3" fmla="*/ 588 h 618"/>
                <a:gd name="T4" fmla="*/ 9 w 1960"/>
                <a:gd name="T5" fmla="*/ 618 h 618"/>
                <a:gd name="T6" fmla="*/ 1960 w 1960"/>
                <a:gd name="T7" fmla="*/ 30 h 618"/>
                <a:gd name="T8" fmla="*/ 1951 w 1960"/>
                <a:gd name="T9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0" h="618">
                  <a:moveTo>
                    <a:pt x="1951" y="0"/>
                  </a:moveTo>
                  <a:lnTo>
                    <a:pt x="0" y="588"/>
                  </a:lnTo>
                  <a:lnTo>
                    <a:pt x="9" y="618"/>
                  </a:lnTo>
                  <a:lnTo>
                    <a:pt x="1960" y="30"/>
                  </a:lnTo>
                  <a:lnTo>
                    <a:pt x="1951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9"/>
            <p:cNvSpPr>
              <a:spLocks/>
            </p:cNvSpPr>
            <p:nvPr/>
          </p:nvSpPr>
          <p:spPr bwMode="auto">
            <a:xfrm>
              <a:off x="2517" y="2607"/>
              <a:ext cx="1962" cy="619"/>
            </a:xfrm>
            <a:custGeom>
              <a:avLst/>
              <a:gdLst>
                <a:gd name="T0" fmla="*/ 1951 w 1962"/>
                <a:gd name="T1" fmla="*/ 0 h 619"/>
                <a:gd name="T2" fmla="*/ 0 w 1962"/>
                <a:gd name="T3" fmla="*/ 588 h 619"/>
                <a:gd name="T4" fmla="*/ 10 w 1962"/>
                <a:gd name="T5" fmla="*/ 619 h 619"/>
                <a:gd name="T6" fmla="*/ 1962 w 1962"/>
                <a:gd name="T7" fmla="*/ 31 h 619"/>
                <a:gd name="T8" fmla="*/ 1951 w 1962"/>
                <a:gd name="T9" fmla="*/ 0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2" h="619">
                  <a:moveTo>
                    <a:pt x="1951" y="0"/>
                  </a:moveTo>
                  <a:lnTo>
                    <a:pt x="0" y="588"/>
                  </a:lnTo>
                  <a:lnTo>
                    <a:pt x="10" y="619"/>
                  </a:lnTo>
                  <a:lnTo>
                    <a:pt x="1962" y="31"/>
                  </a:lnTo>
                  <a:lnTo>
                    <a:pt x="1951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1"/>
            <p:cNvSpPr>
              <a:spLocks/>
            </p:cNvSpPr>
            <p:nvPr/>
          </p:nvSpPr>
          <p:spPr bwMode="auto">
            <a:xfrm>
              <a:off x="2636" y="3004"/>
              <a:ext cx="1962" cy="618"/>
            </a:xfrm>
            <a:custGeom>
              <a:avLst/>
              <a:gdLst>
                <a:gd name="T0" fmla="*/ 1952 w 1962"/>
                <a:gd name="T1" fmla="*/ 0 h 618"/>
                <a:gd name="T2" fmla="*/ 0 w 1962"/>
                <a:gd name="T3" fmla="*/ 588 h 618"/>
                <a:gd name="T4" fmla="*/ 9 w 1962"/>
                <a:gd name="T5" fmla="*/ 618 h 618"/>
                <a:gd name="T6" fmla="*/ 1962 w 1962"/>
                <a:gd name="T7" fmla="*/ 30 h 618"/>
                <a:gd name="T8" fmla="*/ 1952 w 1962"/>
                <a:gd name="T9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2" h="618">
                  <a:moveTo>
                    <a:pt x="1952" y="0"/>
                  </a:moveTo>
                  <a:lnTo>
                    <a:pt x="0" y="588"/>
                  </a:lnTo>
                  <a:lnTo>
                    <a:pt x="9" y="618"/>
                  </a:lnTo>
                  <a:lnTo>
                    <a:pt x="1962" y="30"/>
                  </a:lnTo>
                  <a:lnTo>
                    <a:pt x="1952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63"/>
            <p:cNvSpPr>
              <a:spLocks/>
            </p:cNvSpPr>
            <p:nvPr/>
          </p:nvSpPr>
          <p:spPr bwMode="auto">
            <a:xfrm>
              <a:off x="2756" y="3401"/>
              <a:ext cx="1960" cy="618"/>
            </a:xfrm>
            <a:custGeom>
              <a:avLst/>
              <a:gdLst>
                <a:gd name="T0" fmla="*/ 1951 w 1960"/>
                <a:gd name="T1" fmla="*/ 0 h 618"/>
                <a:gd name="T2" fmla="*/ 0 w 1960"/>
                <a:gd name="T3" fmla="*/ 586 h 618"/>
                <a:gd name="T4" fmla="*/ 9 w 1960"/>
                <a:gd name="T5" fmla="*/ 618 h 618"/>
                <a:gd name="T6" fmla="*/ 1960 w 1960"/>
                <a:gd name="T7" fmla="*/ 30 h 618"/>
                <a:gd name="T8" fmla="*/ 1951 w 1960"/>
                <a:gd name="T9" fmla="*/ 0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0" h="618">
                  <a:moveTo>
                    <a:pt x="1951" y="0"/>
                  </a:moveTo>
                  <a:lnTo>
                    <a:pt x="0" y="586"/>
                  </a:lnTo>
                  <a:lnTo>
                    <a:pt x="9" y="618"/>
                  </a:lnTo>
                  <a:lnTo>
                    <a:pt x="1960" y="30"/>
                  </a:lnTo>
                  <a:lnTo>
                    <a:pt x="1951" y="0"/>
                  </a:ln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64"/>
            <p:cNvSpPr>
              <a:spLocks noEditPoints="1"/>
            </p:cNvSpPr>
            <p:nvPr/>
          </p:nvSpPr>
          <p:spPr bwMode="auto">
            <a:xfrm>
              <a:off x="1837" y="837"/>
              <a:ext cx="417" cy="756"/>
            </a:xfrm>
            <a:custGeom>
              <a:avLst/>
              <a:gdLst>
                <a:gd name="T0" fmla="*/ 187 w 233"/>
                <a:gd name="T1" fmla="*/ 163 h 423"/>
                <a:gd name="T2" fmla="*/ 156 w 233"/>
                <a:gd name="T3" fmla="*/ 101 h 423"/>
                <a:gd name="T4" fmla="*/ 190 w 233"/>
                <a:gd name="T5" fmla="*/ 41 h 423"/>
                <a:gd name="T6" fmla="*/ 121 w 233"/>
                <a:gd name="T7" fmla="*/ 51 h 423"/>
                <a:gd name="T8" fmla="*/ 74 w 233"/>
                <a:gd name="T9" fmla="*/ 0 h 423"/>
                <a:gd name="T10" fmla="*/ 63 w 233"/>
                <a:gd name="T11" fmla="*/ 69 h 423"/>
                <a:gd name="T12" fmla="*/ 0 w 233"/>
                <a:gd name="T13" fmla="*/ 98 h 423"/>
                <a:gd name="T14" fmla="*/ 61 w 233"/>
                <a:gd name="T15" fmla="*/ 130 h 423"/>
                <a:gd name="T16" fmla="*/ 70 w 233"/>
                <a:gd name="T17" fmla="*/ 199 h 423"/>
                <a:gd name="T18" fmla="*/ 87 w 233"/>
                <a:gd name="T19" fmla="*/ 182 h 423"/>
                <a:gd name="T20" fmla="*/ 149 w 233"/>
                <a:gd name="T21" fmla="*/ 385 h 423"/>
                <a:gd name="T22" fmla="*/ 170 w 233"/>
                <a:gd name="T23" fmla="*/ 417 h 423"/>
                <a:gd name="T24" fmla="*/ 202 w 233"/>
                <a:gd name="T25" fmla="*/ 420 h 423"/>
                <a:gd name="T26" fmla="*/ 226 w 233"/>
                <a:gd name="T27" fmla="*/ 400 h 423"/>
                <a:gd name="T28" fmla="*/ 225 w 233"/>
                <a:gd name="T29" fmla="*/ 364 h 423"/>
                <a:gd name="T30" fmla="*/ 163 w 233"/>
                <a:gd name="T31" fmla="*/ 159 h 423"/>
                <a:gd name="T32" fmla="*/ 187 w 233"/>
                <a:gd name="T33" fmla="*/ 163 h 423"/>
                <a:gd name="T34" fmla="*/ 219 w 233"/>
                <a:gd name="T35" fmla="*/ 366 h 423"/>
                <a:gd name="T36" fmla="*/ 220 w 233"/>
                <a:gd name="T37" fmla="*/ 398 h 423"/>
                <a:gd name="T38" fmla="*/ 200 w 233"/>
                <a:gd name="T39" fmla="*/ 414 h 423"/>
                <a:gd name="T40" fmla="*/ 174 w 233"/>
                <a:gd name="T41" fmla="*/ 412 h 423"/>
                <a:gd name="T42" fmla="*/ 154 w 233"/>
                <a:gd name="T43" fmla="*/ 384 h 423"/>
                <a:gd name="T44" fmla="*/ 92 w 233"/>
                <a:gd name="T45" fmla="*/ 177 h 423"/>
                <a:gd name="T46" fmla="*/ 119 w 233"/>
                <a:gd name="T47" fmla="*/ 150 h 423"/>
                <a:gd name="T48" fmla="*/ 156 w 233"/>
                <a:gd name="T49" fmla="*/ 157 h 423"/>
                <a:gd name="T50" fmla="*/ 219 w 233"/>
                <a:gd name="T51" fmla="*/ 366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33" h="423">
                  <a:moveTo>
                    <a:pt x="187" y="163"/>
                  </a:moveTo>
                  <a:cubicBezTo>
                    <a:pt x="156" y="101"/>
                    <a:pt x="156" y="101"/>
                    <a:pt x="156" y="101"/>
                  </a:cubicBezTo>
                  <a:cubicBezTo>
                    <a:pt x="190" y="41"/>
                    <a:pt x="190" y="41"/>
                    <a:pt x="190" y="41"/>
                  </a:cubicBezTo>
                  <a:cubicBezTo>
                    <a:pt x="121" y="51"/>
                    <a:pt x="121" y="51"/>
                    <a:pt x="121" y="51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63" y="69"/>
                    <a:pt x="63" y="69"/>
                    <a:pt x="63" y="6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61" y="130"/>
                    <a:pt x="61" y="130"/>
                    <a:pt x="61" y="130"/>
                  </a:cubicBezTo>
                  <a:cubicBezTo>
                    <a:pt x="70" y="199"/>
                    <a:pt x="70" y="199"/>
                    <a:pt x="70" y="199"/>
                  </a:cubicBezTo>
                  <a:cubicBezTo>
                    <a:pt x="87" y="182"/>
                    <a:pt x="87" y="182"/>
                    <a:pt x="87" y="182"/>
                  </a:cubicBezTo>
                  <a:cubicBezTo>
                    <a:pt x="149" y="385"/>
                    <a:pt x="149" y="385"/>
                    <a:pt x="149" y="385"/>
                  </a:cubicBezTo>
                  <a:cubicBezTo>
                    <a:pt x="149" y="386"/>
                    <a:pt x="154" y="407"/>
                    <a:pt x="170" y="417"/>
                  </a:cubicBezTo>
                  <a:cubicBezTo>
                    <a:pt x="179" y="422"/>
                    <a:pt x="190" y="423"/>
                    <a:pt x="202" y="420"/>
                  </a:cubicBezTo>
                  <a:cubicBezTo>
                    <a:pt x="213" y="416"/>
                    <a:pt x="222" y="409"/>
                    <a:pt x="226" y="400"/>
                  </a:cubicBezTo>
                  <a:cubicBezTo>
                    <a:pt x="233" y="384"/>
                    <a:pt x="226" y="366"/>
                    <a:pt x="225" y="364"/>
                  </a:cubicBezTo>
                  <a:cubicBezTo>
                    <a:pt x="163" y="159"/>
                    <a:pt x="163" y="159"/>
                    <a:pt x="163" y="159"/>
                  </a:cubicBezTo>
                  <a:lnTo>
                    <a:pt x="187" y="163"/>
                  </a:lnTo>
                  <a:close/>
                  <a:moveTo>
                    <a:pt x="219" y="366"/>
                  </a:moveTo>
                  <a:cubicBezTo>
                    <a:pt x="220" y="367"/>
                    <a:pt x="227" y="384"/>
                    <a:pt x="220" y="398"/>
                  </a:cubicBezTo>
                  <a:cubicBezTo>
                    <a:pt x="217" y="405"/>
                    <a:pt x="210" y="411"/>
                    <a:pt x="200" y="414"/>
                  </a:cubicBezTo>
                  <a:cubicBezTo>
                    <a:pt x="190" y="417"/>
                    <a:pt x="181" y="416"/>
                    <a:pt x="174" y="412"/>
                  </a:cubicBezTo>
                  <a:cubicBezTo>
                    <a:pt x="159" y="404"/>
                    <a:pt x="155" y="384"/>
                    <a:pt x="154" y="384"/>
                  </a:cubicBezTo>
                  <a:cubicBezTo>
                    <a:pt x="92" y="177"/>
                    <a:pt x="92" y="177"/>
                    <a:pt x="92" y="177"/>
                  </a:cubicBezTo>
                  <a:cubicBezTo>
                    <a:pt x="119" y="150"/>
                    <a:pt x="119" y="150"/>
                    <a:pt x="119" y="150"/>
                  </a:cubicBezTo>
                  <a:cubicBezTo>
                    <a:pt x="156" y="157"/>
                    <a:pt x="156" y="157"/>
                    <a:pt x="156" y="157"/>
                  </a:cubicBezTo>
                  <a:cubicBezTo>
                    <a:pt x="219" y="366"/>
                    <a:pt x="219" y="366"/>
                    <a:pt x="219" y="366"/>
                  </a:cubicBez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176186" y="1539527"/>
            <a:ext cx="1313180" cy="16158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200" dirty="0">
                <a:solidFill>
                  <a:schemeClr val="accent3"/>
                </a:solidFill>
              </a:rPr>
              <a:t>邵昊宇</a:t>
            </a:r>
            <a:endParaRPr lang="en-US" altLang="zh-CN" sz="2200" dirty="0">
              <a:solidFill>
                <a:schemeClr val="accent3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200" dirty="0">
                <a:solidFill>
                  <a:schemeClr val="accent3"/>
                </a:solidFill>
              </a:rPr>
              <a:t>男，</a:t>
            </a:r>
            <a:r>
              <a:rPr lang="en-US" altLang="zh-CN" sz="2200" dirty="0">
                <a:solidFill>
                  <a:schemeClr val="accent3"/>
                </a:solidFill>
              </a:rPr>
              <a:t>21</a:t>
            </a:r>
            <a:r>
              <a:rPr lang="zh-CN" altLang="en-US" sz="2200" dirty="0">
                <a:solidFill>
                  <a:schemeClr val="accent3"/>
                </a:solidFill>
              </a:rPr>
              <a:t>岁</a:t>
            </a:r>
            <a:endParaRPr lang="en-US" altLang="zh-CN" sz="2200" dirty="0">
              <a:solidFill>
                <a:schemeClr val="accent3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200" dirty="0">
                <a:solidFill>
                  <a:schemeClr val="accent3"/>
                </a:solidFill>
              </a:rPr>
              <a:t>大学专科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590693" y="3554901"/>
            <a:ext cx="3566784" cy="276999"/>
            <a:chOff x="3590693" y="3554901"/>
            <a:chExt cx="3566784" cy="276999"/>
          </a:xfrm>
        </p:grpSpPr>
        <p:sp>
          <p:nvSpPr>
            <p:cNvPr id="20" name="文本框 19"/>
            <p:cNvSpPr txBox="1"/>
            <p:nvPr/>
          </p:nvSpPr>
          <p:spPr>
            <a:xfrm>
              <a:off x="3704288" y="3554901"/>
              <a:ext cx="34531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chemeClr val="accent3"/>
                  </a:solidFill>
                </a:rPr>
                <a:t>安徽职业技术学院</a:t>
              </a:r>
              <a:r>
                <a:rPr lang="en-US" altLang="zh-CN" sz="1200" dirty="0">
                  <a:solidFill>
                    <a:schemeClr val="accent3"/>
                  </a:solidFill>
                </a:rPr>
                <a:t>/</a:t>
              </a:r>
              <a:r>
                <a:rPr lang="zh-CN" altLang="en-US" sz="1200" dirty="0">
                  <a:solidFill>
                    <a:schemeClr val="accent3"/>
                  </a:solidFill>
                </a:rPr>
                <a:t>计算机应用技术专业 </a:t>
              </a:r>
              <a:r>
                <a:rPr lang="en-US" altLang="zh-CN" sz="1200" dirty="0">
                  <a:solidFill>
                    <a:schemeClr val="accent3"/>
                  </a:solidFill>
                </a:rPr>
                <a:t>/</a:t>
              </a:r>
              <a:r>
                <a:rPr lang="zh-CN" altLang="en-US" sz="1200" dirty="0">
                  <a:solidFill>
                    <a:schemeClr val="accent3"/>
                  </a:solidFill>
                </a:rPr>
                <a:t>应届生</a:t>
              </a:r>
            </a:p>
          </p:txBody>
        </p:sp>
        <p:sp>
          <p:nvSpPr>
            <p:cNvPr id="86" name="燕尾形 85"/>
            <p:cNvSpPr/>
            <p:nvPr/>
          </p:nvSpPr>
          <p:spPr>
            <a:xfrm>
              <a:off x="3590693" y="3623476"/>
              <a:ext cx="163634" cy="16363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590693" y="4204300"/>
            <a:ext cx="1837144" cy="369332"/>
            <a:chOff x="3590693" y="4204300"/>
            <a:chExt cx="1837144" cy="369332"/>
          </a:xfrm>
        </p:grpSpPr>
        <p:sp>
          <p:nvSpPr>
            <p:cNvPr id="85" name="文本框 84"/>
            <p:cNvSpPr txBox="1"/>
            <p:nvPr/>
          </p:nvSpPr>
          <p:spPr>
            <a:xfrm>
              <a:off x="3704288" y="4204300"/>
              <a:ext cx="1723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3"/>
                  </a:solidFill>
                </a:rPr>
                <a:t>共青团员</a:t>
              </a:r>
              <a:r>
                <a:rPr lang="en-US" altLang="zh-CN" dirty="0">
                  <a:solidFill>
                    <a:schemeClr val="accent3"/>
                  </a:solidFill>
                </a:rPr>
                <a:t>/</a:t>
              </a:r>
              <a:r>
                <a:rPr lang="zh-CN" altLang="en-US" dirty="0">
                  <a:solidFill>
                    <a:schemeClr val="accent3"/>
                  </a:solidFill>
                </a:rPr>
                <a:t> 汉族</a:t>
              </a:r>
            </a:p>
          </p:txBody>
        </p:sp>
        <p:sp>
          <p:nvSpPr>
            <p:cNvPr id="87" name="燕尾形 86"/>
            <p:cNvSpPr/>
            <p:nvPr/>
          </p:nvSpPr>
          <p:spPr>
            <a:xfrm>
              <a:off x="3590693" y="4279023"/>
              <a:ext cx="163634" cy="16363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90693" y="4853699"/>
            <a:ext cx="1438894" cy="369332"/>
            <a:chOff x="3590693" y="4853699"/>
            <a:chExt cx="1438894" cy="369332"/>
          </a:xfrm>
        </p:grpSpPr>
        <p:sp>
          <p:nvSpPr>
            <p:cNvPr id="88" name="燕尾形 87"/>
            <p:cNvSpPr/>
            <p:nvPr/>
          </p:nvSpPr>
          <p:spPr>
            <a:xfrm>
              <a:off x="3590693" y="4934570"/>
              <a:ext cx="163634" cy="16363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704288" y="4853699"/>
              <a:ext cx="1325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3"/>
                  </a:solidFill>
                </a:rPr>
                <a:t>187********</a:t>
              </a:r>
              <a:endParaRPr lang="zh-CN" altLang="en-US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590693" y="5503099"/>
            <a:ext cx="2273032" cy="369332"/>
            <a:chOff x="3590693" y="5503099"/>
            <a:chExt cx="2273032" cy="369332"/>
          </a:xfrm>
        </p:grpSpPr>
        <p:sp>
          <p:nvSpPr>
            <p:cNvPr id="89" name="燕尾形 88"/>
            <p:cNvSpPr/>
            <p:nvPr/>
          </p:nvSpPr>
          <p:spPr>
            <a:xfrm>
              <a:off x="3590693" y="5590118"/>
              <a:ext cx="163634" cy="163634"/>
            </a:xfrm>
            <a:prstGeom prst="chevr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3704288" y="5503099"/>
              <a:ext cx="21594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3"/>
                  </a:solidFill>
                </a:rPr>
                <a:t>**********@qq.com</a:t>
              </a:r>
              <a:endParaRPr lang="zh-CN" altLang="en-US" dirty="0">
                <a:solidFill>
                  <a:schemeClr val="accent3"/>
                </a:solidFill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-43542" y="6143893"/>
            <a:ext cx="2988000" cy="0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0" y="5870822"/>
            <a:ext cx="972000" cy="2039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972000" y="5168881"/>
            <a:ext cx="1845208" cy="975012"/>
            <a:chOff x="958566" y="5190081"/>
            <a:chExt cx="1845208" cy="975012"/>
          </a:xfrm>
        </p:grpSpPr>
        <p:sp>
          <p:nvSpPr>
            <p:cNvPr id="12" name="文本框 11"/>
            <p:cNvSpPr txBox="1"/>
            <p:nvPr/>
          </p:nvSpPr>
          <p:spPr>
            <a:xfrm>
              <a:off x="958566" y="5190081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>
                  <a:solidFill>
                    <a:schemeClr val="accent1"/>
                  </a:solidFill>
                </a:rPr>
                <a:t>个人信息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072018" y="5703428"/>
              <a:ext cx="17317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400" spc="600" dirty="0">
                  <a:solidFill>
                    <a:schemeClr val="accent2"/>
                  </a:solidFill>
                  <a:latin typeface="Bebas" pitchFamily="2" charset="0"/>
                </a:rPr>
                <a:t>Profile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320" y="1518709"/>
            <a:ext cx="1016000" cy="1354667"/>
          </a:xfrm>
          <a:prstGeom prst="rect">
            <a:avLst/>
          </a:prstGeom>
        </p:spPr>
      </p:pic>
      <p:sp>
        <p:nvSpPr>
          <p:cNvPr id="93" name="文本框 92"/>
          <p:cNvSpPr txBox="1"/>
          <p:nvPr/>
        </p:nvSpPr>
        <p:spPr>
          <a:xfrm flipH="1">
            <a:off x="-21370" y="4628254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800" dirty="0">
                <a:solidFill>
                  <a:schemeClr val="accent6"/>
                </a:solidFill>
              </a:rPr>
              <a:t>“</a:t>
            </a:r>
          </a:p>
        </p:txBody>
      </p:sp>
    </p:spTree>
    <p:extLst>
      <p:ext uri="{BB962C8B-B14F-4D97-AF65-F5344CB8AC3E}">
        <p14:creationId xmlns:p14="http://schemas.microsoft.com/office/powerpoint/2010/main" val="354297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autoRev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900000">
                                      <p:cBhvr>
                                        <p:cTn id="1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8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5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-152400" y="1437231"/>
            <a:ext cx="4149069" cy="0"/>
          </a:xfrm>
          <a:prstGeom prst="line">
            <a:avLst/>
          </a:prstGeom>
          <a:ln>
            <a:solidFill>
              <a:schemeClr val="accent6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3486149" y="1067898"/>
            <a:ext cx="3924299" cy="47502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1150898"/>
            <a:ext cx="1152000" cy="2039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0" y="779758"/>
            <a:ext cx="3486149" cy="28814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1228200" y="609539"/>
            <a:ext cx="1826141" cy="827692"/>
            <a:chOff x="1790147" y="369147"/>
            <a:chExt cx="1826141" cy="827692"/>
          </a:xfrm>
        </p:grpSpPr>
        <p:sp>
          <p:nvSpPr>
            <p:cNvPr id="33" name="文本框 32"/>
            <p:cNvSpPr txBox="1"/>
            <p:nvPr/>
          </p:nvSpPr>
          <p:spPr>
            <a:xfrm>
              <a:off x="1790147" y="369147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zh-CN" altLang="en-US" dirty="0"/>
                <a:t>应聘职位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812847" y="827507"/>
              <a:ext cx="1780745" cy="369332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Job  Application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>
            <a:off x="7410449" y="5818148"/>
            <a:ext cx="1800000" cy="2039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5" name="组合 1024"/>
          <p:cNvGrpSpPr/>
          <p:nvPr/>
        </p:nvGrpSpPr>
        <p:grpSpPr>
          <a:xfrm>
            <a:off x="4048122" y="1895668"/>
            <a:ext cx="3138403" cy="2929092"/>
            <a:chOff x="4914898" y="1823947"/>
            <a:chExt cx="3138403" cy="292909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14898" y="1823947"/>
              <a:ext cx="2800352" cy="2401206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5047350" y="4352929"/>
              <a:ext cx="300595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accent3"/>
                  </a:solidFill>
                </a:rPr>
                <a:t>中小学实习信息技术教师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068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914650" y="0"/>
            <a:ext cx="62293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2" name="图片 5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364" y="7301"/>
            <a:ext cx="4891936" cy="21924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0871" y="1291768"/>
            <a:ext cx="85549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习</a:t>
            </a:r>
            <a:r>
              <a:rPr lang="zh-CN" altLang="en-US" sz="2800"/>
              <a:t>近平总书记在</a:t>
            </a:r>
            <a:r>
              <a:rPr lang="zh-CN" altLang="en-US" sz="2800" dirty="0"/>
              <a:t>二十大报告中强调，坚持教育优先发展、科技自立自强、人才引领驱动，加快建设教育强国、科技强国、人才强国，坚持为党育人、为国育才，全面提高人才自主培养质量，着力造就拔尖创新人才，聚天下英才而用之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0871" y="3525715"/>
            <a:ext cx="83961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要办好人民满意的教育，全面贯彻党的教育方针，落实立德树人根本任务，培养德智体美劳全面发展的社会主义建设者和接班人，加快建设高质量教育体系，发展素质教育，促进教育公平。</a:t>
            </a:r>
          </a:p>
        </p:txBody>
      </p:sp>
    </p:spTree>
    <p:extLst>
      <p:ext uri="{BB962C8B-B14F-4D97-AF65-F5344CB8AC3E}">
        <p14:creationId xmlns:p14="http://schemas.microsoft.com/office/powerpoint/2010/main" val="2195987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0" y="1620842"/>
            <a:ext cx="1152000" cy="2039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-69299" y="1893865"/>
            <a:ext cx="4422358" cy="0"/>
          </a:xfrm>
          <a:prstGeom prst="line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160010" y="1036598"/>
            <a:ext cx="21339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zh-CN" altLang="en-US" spc="600" dirty="0"/>
              <a:t>获奖经历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00635" y="1543421"/>
            <a:ext cx="2252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2"/>
                </a:solidFill>
              </a:rPr>
              <a:t> winning   experience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3961" y="828307"/>
            <a:ext cx="798490" cy="996516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8244000" y="6104479"/>
            <a:ext cx="900000" cy="2039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肘形连接符 40"/>
          <p:cNvCxnSpPr>
            <a:endCxn id="14" idx="3"/>
          </p:cNvCxnSpPr>
          <p:nvPr/>
        </p:nvCxnSpPr>
        <p:spPr>
          <a:xfrm>
            <a:off x="4353059" y="1893865"/>
            <a:ext cx="2396075" cy="826376"/>
          </a:xfrm>
          <a:prstGeom prst="bentConnector3">
            <a:avLst>
              <a:gd name="adj1" fmla="val 109541"/>
            </a:avLst>
          </a:prstGeom>
          <a:ln>
            <a:solidFill>
              <a:schemeClr val="accent2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肘形连接符 51"/>
          <p:cNvCxnSpPr>
            <a:stCxn id="15" idx="3"/>
            <a:endCxn id="16" idx="3"/>
          </p:cNvCxnSpPr>
          <p:nvPr/>
        </p:nvCxnSpPr>
        <p:spPr>
          <a:xfrm>
            <a:off x="6749134" y="3400301"/>
            <a:ext cx="12700" cy="680060"/>
          </a:xfrm>
          <a:prstGeom prst="bentConnector3">
            <a:avLst>
              <a:gd name="adj1" fmla="val 1800000"/>
            </a:avLst>
          </a:prstGeom>
          <a:ln>
            <a:solidFill>
              <a:schemeClr val="accent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肘形连接符 54"/>
          <p:cNvCxnSpPr>
            <a:stCxn id="16" idx="1"/>
            <a:endCxn id="17" idx="1"/>
          </p:cNvCxnSpPr>
          <p:nvPr/>
        </p:nvCxnSpPr>
        <p:spPr>
          <a:xfrm rot="10800000" flipV="1">
            <a:off x="2537742" y="4080361"/>
            <a:ext cx="12700" cy="680060"/>
          </a:xfrm>
          <a:prstGeom prst="bentConnector3">
            <a:avLst>
              <a:gd name="adj1" fmla="val 1800000"/>
            </a:avLst>
          </a:prstGeom>
          <a:ln>
            <a:solidFill>
              <a:schemeClr val="accent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肘形连接符 57"/>
          <p:cNvCxnSpPr>
            <a:stCxn id="14" idx="1"/>
            <a:endCxn id="15" idx="1"/>
          </p:cNvCxnSpPr>
          <p:nvPr/>
        </p:nvCxnSpPr>
        <p:spPr>
          <a:xfrm rot="10800000" flipV="1">
            <a:off x="2537742" y="2720241"/>
            <a:ext cx="12700" cy="680060"/>
          </a:xfrm>
          <a:prstGeom prst="bentConnector3">
            <a:avLst>
              <a:gd name="adj1" fmla="val 1800000"/>
            </a:avLst>
          </a:prstGeom>
          <a:ln>
            <a:solidFill>
              <a:schemeClr val="accent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肘形连接符 60"/>
          <p:cNvCxnSpPr>
            <a:stCxn id="17" idx="3"/>
            <a:endCxn id="18" idx="3"/>
          </p:cNvCxnSpPr>
          <p:nvPr/>
        </p:nvCxnSpPr>
        <p:spPr>
          <a:xfrm>
            <a:off x="6749134" y="4760421"/>
            <a:ext cx="12700" cy="680061"/>
          </a:xfrm>
          <a:prstGeom prst="bentConnector3">
            <a:avLst>
              <a:gd name="adj1" fmla="val 1800000"/>
            </a:avLst>
          </a:prstGeom>
          <a:ln>
            <a:solidFill>
              <a:schemeClr val="accent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2537742" y="2535575"/>
            <a:ext cx="4211392" cy="364970"/>
            <a:chOff x="2537742" y="2535575"/>
            <a:chExt cx="4211392" cy="364970"/>
          </a:xfrm>
        </p:grpSpPr>
        <p:sp>
          <p:nvSpPr>
            <p:cNvPr id="14" name="矩形 13"/>
            <p:cNvSpPr/>
            <p:nvPr/>
          </p:nvSpPr>
          <p:spPr>
            <a:xfrm>
              <a:off x="2537742" y="2539937"/>
              <a:ext cx="4211392" cy="36060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293927" y="2535575"/>
              <a:ext cx="34061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accent1"/>
                  </a:solidFill>
                </a:rPr>
                <a:t>2021</a:t>
              </a:r>
              <a:r>
                <a:rPr lang="zh-CN" altLang="en-US" sz="1400" dirty="0">
                  <a:solidFill>
                    <a:schemeClr val="accent1"/>
                  </a:solidFill>
                </a:rPr>
                <a:t>年度合肥市屯溪路小学十大感动人物</a:t>
              </a:r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2903780" y="2654985"/>
              <a:ext cx="204280" cy="112028"/>
              <a:chOff x="3071996" y="2618464"/>
              <a:chExt cx="337470" cy="185070"/>
            </a:xfrm>
            <a:solidFill>
              <a:schemeClr val="accent3"/>
            </a:solidFill>
          </p:grpSpPr>
          <p:sp>
            <p:nvSpPr>
              <p:cNvPr id="30" name="燕尾形 29"/>
              <p:cNvSpPr/>
              <p:nvPr/>
            </p:nvSpPr>
            <p:spPr>
              <a:xfrm>
                <a:off x="30719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燕尾形 61"/>
              <p:cNvSpPr/>
              <p:nvPr/>
            </p:nvSpPr>
            <p:spPr>
              <a:xfrm>
                <a:off x="32243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2537742" y="3217089"/>
            <a:ext cx="4211392" cy="369332"/>
            <a:chOff x="2537742" y="3217089"/>
            <a:chExt cx="4211392" cy="369332"/>
          </a:xfrm>
        </p:grpSpPr>
        <p:sp>
          <p:nvSpPr>
            <p:cNvPr id="15" name="矩形 14"/>
            <p:cNvSpPr/>
            <p:nvPr/>
          </p:nvSpPr>
          <p:spPr>
            <a:xfrm>
              <a:off x="2537742" y="3219997"/>
              <a:ext cx="4211392" cy="36060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3293927" y="3217089"/>
              <a:ext cx="3321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1"/>
                  </a:solidFill>
                </a:rPr>
                <a:t>2020-2021</a:t>
              </a:r>
              <a:r>
                <a:rPr lang="zh-CN" altLang="en-US" dirty="0">
                  <a:solidFill>
                    <a:schemeClr val="accent1"/>
                  </a:solidFill>
                </a:rPr>
                <a:t>年度国家励志奖学金</a:t>
              </a: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2903780" y="3338831"/>
              <a:ext cx="204280" cy="112028"/>
              <a:chOff x="3071996" y="2618464"/>
              <a:chExt cx="337470" cy="185070"/>
            </a:xfrm>
            <a:solidFill>
              <a:schemeClr val="accent3"/>
            </a:solidFill>
          </p:grpSpPr>
          <p:sp>
            <p:nvSpPr>
              <p:cNvPr id="37" name="燕尾形 36"/>
              <p:cNvSpPr/>
              <p:nvPr/>
            </p:nvSpPr>
            <p:spPr>
              <a:xfrm>
                <a:off x="30719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燕尾形 37"/>
              <p:cNvSpPr/>
              <p:nvPr/>
            </p:nvSpPr>
            <p:spPr>
              <a:xfrm>
                <a:off x="32243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2537742" y="3898603"/>
            <a:ext cx="4275803" cy="362062"/>
            <a:chOff x="2537742" y="3898603"/>
            <a:chExt cx="4275803" cy="362062"/>
          </a:xfrm>
        </p:grpSpPr>
        <p:sp>
          <p:nvSpPr>
            <p:cNvPr id="16" name="矩形 15"/>
            <p:cNvSpPr/>
            <p:nvPr/>
          </p:nvSpPr>
          <p:spPr>
            <a:xfrm>
              <a:off x="2537742" y="3900057"/>
              <a:ext cx="4211392" cy="36060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293927" y="3898603"/>
              <a:ext cx="35196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accent1"/>
                  </a:solidFill>
                </a:rPr>
                <a:t>2020-2021</a:t>
              </a:r>
              <a:r>
                <a:rPr lang="zh-CN" altLang="en-US" sz="1400" dirty="0">
                  <a:solidFill>
                    <a:schemeClr val="accent1"/>
                  </a:solidFill>
                </a:rPr>
                <a:t>年度校个人专项科技创新奖学金</a:t>
              </a: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2903780" y="4022677"/>
              <a:ext cx="204280" cy="112028"/>
              <a:chOff x="3071996" y="2618464"/>
              <a:chExt cx="337470" cy="185070"/>
            </a:xfrm>
            <a:solidFill>
              <a:schemeClr val="accent3"/>
            </a:solidFill>
          </p:grpSpPr>
          <p:sp>
            <p:nvSpPr>
              <p:cNvPr id="40" name="燕尾形 39"/>
              <p:cNvSpPr/>
              <p:nvPr/>
            </p:nvSpPr>
            <p:spPr>
              <a:xfrm>
                <a:off x="30719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燕尾形 41"/>
              <p:cNvSpPr/>
              <p:nvPr/>
            </p:nvSpPr>
            <p:spPr>
              <a:xfrm>
                <a:off x="32243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2537742" y="4580117"/>
            <a:ext cx="4349028" cy="360608"/>
            <a:chOff x="2537742" y="4580117"/>
            <a:chExt cx="4349028" cy="360608"/>
          </a:xfrm>
        </p:grpSpPr>
        <p:sp>
          <p:nvSpPr>
            <p:cNvPr id="17" name="矩形 16"/>
            <p:cNvSpPr/>
            <p:nvPr/>
          </p:nvSpPr>
          <p:spPr>
            <a:xfrm>
              <a:off x="2537742" y="4580117"/>
              <a:ext cx="4211392" cy="36060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293927" y="4580117"/>
              <a:ext cx="35928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1"/>
                  </a:solidFill>
                </a:rPr>
                <a:t>2022</a:t>
              </a:r>
              <a:r>
                <a:rPr lang="zh-CN" altLang="en-US" sz="1200" dirty="0">
                  <a:solidFill>
                    <a:schemeClr val="accent1"/>
                  </a:solidFill>
                </a:rPr>
                <a:t>年图形化编程挑战赛被评为全国优秀指导教师</a:t>
              </a: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2903780" y="4706523"/>
              <a:ext cx="204280" cy="112028"/>
              <a:chOff x="3071996" y="2618464"/>
              <a:chExt cx="337470" cy="185070"/>
            </a:xfrm>
            <a:solidFill>
              <a:schemeClr val="accent3"/>
            </a:solidFill>
          </p:grpSpPr>
          <p:sp>
            <p:nvSpPr>
              <p:cNvPr id="44" name="燕尾形 43"/>
              <p:cNvSpPr/>
              <p:nvPr/>
            </p:nvSpPr>
            <p:spPr>
              <a:xfrm>
                <a:off x="30719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燕尾形 44"/>
              <p:cNvSpPr/>
              <p:nvPr/>
            </p:nvSpPr>
            <p:spPr>
              <a:xfrm>
                <a:off x="32243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2537742" y="5260178"/>
            <a:ext cx="4211392" cy="396256"/>
            <a:chOff x="2537742" y="5260178"/>
            <a:chExt cx="4211392" cy="396256"/>
          </a:xfrm>
        </p:grpSpPr>
        <p:sp>
          <p:nvSpPr>
            <p:cNvPr id="18" name="矩形 17"/>
            <p:cNvSpPr/>
            <p:nvPr/>
          </p:nvSpPr>
          <p:spPr>
            <a:xfrm>
              <a:off x="2537742" y="5260178"/>
              <a:ext cx="4211392" cy="36060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3293927" y="5287102"/>
              <a:ext cx="31854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1"/>
                  </a:solidFill>
                </a:rPr>
                <a:t>合肥市科技辅导员工作室成员</a:t>
              </a: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2903780" y="5390367"/>
              <a:ext cx="204280" cy="112028"/>
              <a:chOff x="3071996" y="2618464"/>
              <a:chExt cx="337470" cy="185070"/>
            </a:xfrm>
            <a:solidFill>
              <a:schemeClr val="accent3"/>
            </a:solidFill>
          </p:grpSpPr>
          <p:sp>
            <p:nvSpPr>
              <p:cNvPr id="47" name="燕尾形 46"/>
              <p:cNvSpPr/>
              <p:nvPr/>
            </p:nvSpPr>
            <p:spPr>
              <a:xfrm>
                <a:off x="30719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燕尾形 47"/>
              <p:cNvSpPr/>
              <p:nvPr/>
            </p:nvSpPr>
            <p:spPr>
              <a:xfrm>
                <a:off x="3224396" y="2618464"/>
                <a:ext cx="185070" cy="185070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3" name="肘形连接符 2"/>
          <p:cNvCxnSpPr>
            <a:stCxn id="18" idx="1"/>
            <a:endCxn id="35" idx="1"/>
          </p:cNvCxnSpPr>
          <p:nvPr/>
        </p:nvCxnSpPr>
        <p:spPr>
          <a:xfrm rot="10800000" flipH="1" flipV="1">
            <a:off x="2537742" y="5440482"/>
            <a:ext cx="5706258" cy="765988"/>
          </a:xfrm>
          <a:prstGeom prst="bentConnector3">
            <a:avLst>
              <a:gd name="adj1" fmla="val -4006"/>
            </a:avLst>
          </a:prstGeom>
          <a:ln>
            <a:solidFill>
              <a:schemeClr val="accent2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7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2931095" y="779758"/>
            <a:ext cx="6375659" cy="2817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0" y="0"/>
            <a:ext cx="3168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0" y="6104479"/>
            <a:ext cx="3168000" cy="2039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207928" y="1150898"/>
            <a:ext cx="1152000" cy="2039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肘形连接符 11"/>
          <p:cNvCxnSpPr>
            <a:stCxn id="4" idx="3"/>
            <a:endCxn id="8" idx="1"/>
          </p:cNvCxnSpPr>
          <p:nvPr/>
        </p:nvCxnSpPr>
        <p:spPr>
          <a:xfrm flipV="1">
            <a:off x="3168000" y="1252889"/>
            <a:ext cx="5039928" cy="4953581"/>
          </a:xfrm>
          <a:prstGeom prst="bentConnector3">
            <a:avLst>
              <a:gd name="adj1" fmla="val 3886"/>
            </a:avLst>
          </a:prstGeom>
          <a:ln>
            <a:solidFill>
              <a:schemeClr val="accent3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3598409" y="278952"/>
            <a:ext cx="2133919" cy="827692"/>
            <a:chOff x="1636259" y="369147"/>
            <a:chExt cx="2133919" cy="827692"/>
          </a:xfrm>
        </p:grpSpPr>
        <p:sp>
          <p:nvSpPr>
            <p:cNvPr id="5" name="文本框 4"/>
            <p:cNvSpPr txBox="1"/>
            <p:nvPr/>
          </p:nvSpPr>
          <p:spPr>
            <a:xfrm>
              <a:off x="1636259" y="369147"/>
              <a:ext cx="213391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chemeClr val="accent1"/>
                  </a:solidFill>
                </a:defRPr>
              </a:lvl1pPr>
            </a:lstStyle>
            <a:p>
              <a:pPr algn="ctr"/>
              <a:r>
                <a:rPr lang="zh-CN" altLang="en-US" spc="600" dirty="0"/>
                <a:t>实习经验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722406" y="827507"/>
              <a:ext cx="1961627" cy="369332"/>
            </a:xfrm>
            <a:prstGeom prst="rect">
              <a:avLst/>
            </a:prstGeom>
          </p:spPr>
          <p:txBody>
            <a:bodyPr vert="horz"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accent2"/>
                  </a:solidFill>
                </a:rPr>
                <a:t>WORK   experience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551014" y="1734191"/>
            <a:ext cx="4116947" cy="369332"/>
            <a:chOff x="3540556" y="1734191"/>
            <a:chExt cx="4116947" cy="369332"/>
          </a:xfrm>
        </p:grpSpPr>
        <p:sp>
          <p:nvSpPr>
            <p:cNvPr id="23" name="等腰三角形 22"/>
            <p:cNvSpPr>
              <a:spLocks noChangeAspect="1"/>
            </p:cNvSpPr>
            <p:nvPr/>
          </p:nvSpPr>
          <p:spPr>
            <a:xfrm rot="5400000">
              <a:off x="3529036" y="1825977"/>
              <a:ext cx="167040" cy="144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684556" y="1734191"/>
              <a:ext cx="39729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3"/>
                  </a:solidFill>
                </a:rPr>
                <a:t>合肥工业大学附属中学</a:t>
              </a:r>
              <a:r>
                <a:rPr lang="en-US" altLang="zh-CN" dirty="0">
                  <a:solidFill>
                    <a:schemeClr val="accent3"/>
                  </a:solidFill>
                </a:rPr>
                <a:t>【2021-2022】</a:t>
              </a:r>
              <a:endParaRPr lang="zh-CN" altLang="en-US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3672693" y="2042307"/>
            <a:ext cx="4535235" cy="1534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2"/>
                </a:solidFill>
              </a:rPr>
              <a:t>教授学生智能车相关知识，并组织学生参加区级，市级，省级，国家级小学组编程比赛。辅导学生荣获教育部白名单国赛一等奖，二等奖，三等奖。市科协三等奖。被评为全国优秀指导教师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551014" y="3901997"/>
            <a:ext cx="3936513" cy="369332"/>
            <a:chOff x="3540556" y="1734191"/>
            <a:chExt cx="3936513" cy="369332"/>
          </a:xfrm>
        </p:grpSpPr>
        <p:sp>
          <p:nvSpPr>
            <p:cNvPr id="30" name="等腰三角形 29"/>
            <p:cNvSpPr>
              <a:spLocks noChangeAspect="1"/>
            </p:cNvSpPr>
            <p:nvPr/>
          </p:nvSpPr>
          <p:spPr>
            <a:xfrm rot="5400000">
              <a:off x="3529036" y="1825977"/>
              <a:ext cx="167040" cy="14400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3684556" y="1734191"/>
              <a:ext cx="37925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accent3"/>
                  </a:solidFill>
                </a:rPr>
                <a:t>合肥市香格里拉小学</a:t>
              </a:r>
              <a:r>
                <a:rPr lang="en-US" altLang="zh-CN" dirty="0">
                  <a:solidFill>
                    <a:schemeClr val="accent3"/>
                  </a:solidFill>
                </a:rPr>
                <a:t>【2022-</a:t>
              </a:r>
              <a:r>
                <a:rPr lang="zh-CN" altLang="en-US" dirty="0">
                  <a:solidFill>
                    <a:schemeClr val="accent3"/>
                  </a:solidFill>
                </a:rPr>
                <a:t>至今</a:t>
              </a:r>
              <a:r>
                <a:rPr lang="en-US" altLang="zh-CN" dirty="0">
                  <a:solidFill>
                    <a:schemeClr val="accent3"/>
                  </a:solidFill>
                </a:rPr>
                <a:t>】</a:t>
              </a:r>
              <a:endParaRPr lang="zh-CN" altLang="en-US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3672693" y="4216854"/>
            <a:ext cx="46156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accent2"/>
                </a:solidFill>
              </a:rPr>
              <a:t>教授学生 </a:t>
            </a:r>
            <a:r>
              <a:rPr lang="en-US" altLang="zh-CN" sz="1600" dirty="0">
                <a:solidFill>
                  <a:schemeClr val="accent2"/>
                </a:solidFill>
              </a:rPr>
              <a:t>scratch </a:t>
            </a:r>
            <a:r>
              <a:rPr lang="zh-CN" altLang="en-US" sz="1600" dirty="0">
                <a:solidFill>
                  <a:schemeClr val="accent2"/>
                </a:solidFill>
              </a:rPr>
              <a:t>课程，并组织学生参加区级，市级，省级，国家级小学组编程比赛。辅导学生荣获瑶海区创意编程区赛一等奖</a:t>
            </a:r>
            <a:r>
              <a:rPr lang="en-US" altLang="zh-CN" sz="1600" dirty="0">
                <a:solidFill>
                  <a:schemeClr val="accent2"/>
                </a:solidFill>
              </a:rPr>
              <a:t>2</a:t>
            </a:r>
            <a:r>
              <a:rPr lang="zh-CN" altLang="en-US" sz="1600" dirty="0">
                <a:solidFill>
                  <a:schemeClr val="accent2"/>
                </a:solidFill>
              </a:rPr>
              <a:t>名，二等奖</a:t>
            </a:r>
            <a:r>
              <a:rPr lang="en-US" altLang="zh-CN" sz="1600" dirty="0">
                <a:solidFill>
                  <a:schemeClr val="accent2"/>
                </a:solidFill>
              </a:rPr>
              <a:t>1</a:t>
            </a:r>
            <a:r>
              <a:rPr lang="zh-CN" altLang="en-US" sz="1600" dirty="0">
                <a:solidFill>
                  <a:schemeClr val="accent2"/>
                </a:solidFill>
              </a:rPr>
              <a:t>名，三等奖</a:t>
            </a:r>
            <a:r>
              <a:rPr lang="en-US" altLang="zh-CN" sz="1600" dirty="0">
                <a:solidFill>
                  <a:schemeClr val="accent2"/>
                </a:solidFill>
              </a:rPr>
              <a:t>1</a:t>
            </a:r>
            <a:r>
              <a:rPr lang="zh-CN" altLang="en-US" sz="1600" dirty="0">
                <a:solidFill>
                  <a:schemeClr val="accent2"/>
                </a:solidFill>
              </a:rPr>
              <a:t>名</a:t>
            </a:r>
          </a:p>
        </p:txBody>
      </p:sp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423863" y="3808413"/>
            <a:ext cx="2319337" cy="2160587"/>
            <a:chOff x="267" y="2399"/>
            <a:chExt cx="1461" cy="1361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67" y="2399"/>
              <a:ext cx="1461" cy="13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698" y="3004"/>
              <a:ext cx="458" cy="247"/>
            </a:xfrm>
            <a:custGeom>
              <a:avLst/>
              <a:gdLst>
                <a:gd name="T0" fmla="*/ 84 w 1134"/>
                <a:gd name="T1" fmla="*/ 611 h 611"/>
                <a:gd name="T2" fmla="*/ 0 w 1134"/>
                <a:gd name="T3" fmla="*/ 607 h 611"/>
                <a:gd name="T4" fmla="*/ 17 w 1134"/>
                <a:gd name="T5" fmla="*/ 458 h 611"/>
                <a:gd name="T6" fmla="*/ 377 w 1134"/>
                <a:gd name="T7" fmla="*/ 425 h 611"/>
                <a:gd name="T8" fmla="*/ 1012 w 1134"/>
                <a:gd name="T9" fmla="*/ 0 h 611"/>
                <a:gd name="T10" fmla="*/ 1134 w 1134"/>
                <a:gd name="T11" fmla="*/ 88 h 611"/>
                <a:gd name="T12" fmla="*/ 407 w 1134"/>
                <a:gd name="T13" fmla="*/ 572 h 611"/>
                <a:gd name="T14" fmla="*/ 84 w 1134"/>
                <a:gd name="T15" fmla="*/ 611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34" h="611">
                  <a:moveTo>
                    <a:pt x="84" y="611"/>
                  </a:moveTo>
                  <a:cubicBezTo>
                    <a:pt x="34" y="611"/>
                    <a:pt x="3" y="607"/>
                    <a:pt x="0" y="607"/>
                  </a:cubicBezTo>
                  <a:cubicBezTo>
                    <a:pt x="17" y="458"/>
                    <a:pt x="17" y="458"/>
                    <a:pt x="17" y="458"/>
                  </a:cubicBezTo>
                  <a:cubicBezTo>
                    <a:pt x="18" y="458"/>
                    <a:pt x="175" y="474"/>
                    <a:pt x="377" y="425"/>
                  </a:cubicBezTo>
                  <a:cubicBezTo>
                    <a:pt x="642" y="359"/>
                    <a:pt x="856" y="217"/>
                    <a:pt x="1012" y="0"/>
                  </a:cubicBezTo>
                  <a:cubicBezTo>
                    <a:pt x="1134" y="88"/>
                    <a:pt x="1134" y="88"/>
                    <a:pt x="1134" y="88"/>
                  </a:cubicBezTo>
                  <a:cubicBezTo>
                    <a:pt x="957" y="332"/>
                    <a:pt x="706" y="499"/>
                    <a:pt x="407" y="572"/>
                  </a:cubicBezTo>
                  <a:cubicBezTo>
                    <a:pt x="273" y="604"/>
                    <a:pt x="158" y="611"/>
                    <a:pt x="84" y="6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119" y="2893"/>
              <a:ext cx="119" cy="137"/>
            </a:xfrm>
            <a:custGeom>
              <a:avLst/>
              <a:gdLst>
                <a:gd name="T0" fmla="*/ 0 w 293"/>
                <a:gd name="T1" fmla="*/ 259 h 339"/>
                <a:gd name="T2" fmla="*/ 92 w 293"/>
                <a:gd name="T3" fmla="*/ 93 h 339"/>
                <a:gd name="T4" fmla="*/ 83 w 293"/>
                <a:gd name="T5" fmla="*/ 168 h 339"/>
                <a:gd name="T6" fmla="*/ 204 w 293"/>
                <a:gd name="T7" fmla="*/ 72 h 339"/>
                <a:gd name="T8" fmla="*/ 134 w 293"/>
                <a:gd name="T9" fmla="*/ 163 h 339"/>
                <a:gd name="T10" fmla="*/ 260 w 293"/>
                <a:gd name="T11" fmla="*/ 80 h 339"/>
                <a:gd name="T12" fmla="*/ 157 w 293"/>
                <a:gd name="T13" fmla="*/ 197 h 339"/>
                <a:gd name="T14" fmla="*/ 268 w 293"/>
                <a:gd name="T15" fmla="*/ 160 h 339"/>
                <a:gd name="T16" fmla="*/ 176 w 293"/>
                <a:gd name="T17" fmla="*/ 234 h 339"/>
                <a:gd name="T18" fmla="*/ 249 w 293"/>
                <a:gd name="T19" fmla="*/ 247 h 339"/>
                <a:gd name="T20" fmla="*/ 174 w 293"/>
                <a:gd name="T21" fmla="*/ 279 h 339"/>
                <a:gd name="T22" fmla="*/ 90 w 293"/>
                <a:gd name="T23" fmla="*/ 339 h 339"/>
                <a:gd name="T24" fmla="*/ 0 w 293"/>
                <a:gd name="T25" fmla="*/ 25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3" h="339">
                  <a:moveTo>
                    <a:pt x="0" y="259"/>
                  </a:moveTo>
                  <a:cubicBezTo>
                    <a:pt x="0" y="259"/>
                    <a:pt x="17" y="0"/>
                    <a:pt x="92" y="93"/>
                  </a:cubicBezTo>
                  <a:cubicBezTo>
                    <a:pt x="92" y="93"/>
                    <a:pt x="117" y="122"/>
                    <a:pt x="83" y="168"/>
                  </a:cubicBezTo>
                  <a:cubicBezTo>
                    <a:pt x="83" y="168"/>
                    <a:pt x="207" y="21"/>
                    <a:pt x="204" y="72"/>
                  </a:cubicBezTo>
                  <a:cubicBezTo>
                    <a:pt x="204" y="72"/>
                    <a:pt x="197" y="107"/>
                    <a:pt x="134" y="163"/>
                  </a:cubicBezTo>
                  <a:cubicBezTo>
                    <a:pt x="134" y="163"/>
                    <a:pt x="240" y="58"/>
                    <a:pt x="260" y="80"/>
                  </a:cubicBezTo>
                  <a:cubicBezTo>
                    <a:pt x="260" y="80"/>
                    <a:pt x="280" y="118"/>
                    <a:pt x="157" y="197"/>
                  </a:cubicBezTo>
                  <a:cubicBezTo>
                    <a:pt x="157" y="197"/>
                    <a:pt x="261" y="131"/>
                    <a:pt x="268" y="160"/>
                  </a:cubicBezTo>
                  <a:cubicBezTo>
                    <a:pt x="268" y="160"/>
                    <a:pt x="245" y="209"/>
                    <a:pt x="176" y="234"/>
                  </a:cubicBezTo>
                  <a:cubicBezTo>
                    <a:pt x="176" y="234"/>
                    <a:pt x="293" y="211"/>
                    <a:pt x="249" y="247"/>
                  </a:cubicBezTo>
                  <a:cubicBezTo>
                    <a:pt x="174" y="279"/>
                    <a:pt x="174" y="279"/>
                    <a:pt x="174" y="279"/>
                  </a:cubicBezTo>
                  <a:cubicBezTo>
                    <a:pt x="174" y="279"/>
                    <a:pt x="121" y="314"/>
                    <a:pt x="90" y="339"/>
                  </a:cubicBezTo>
                  <a:lnTo>
                    <a:pt x="0" y="259"/>
                  </a:lnTo>
                  <a:close/>
                </a:path>
              </a:pathLst>
            </a:cu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088" y="2976"/>
              <a:ext cx="88" cy="91"/>
            </a:xfrm>
            <a:custGeom>
              <a:avLst/>
              <a:gdLst>
                <a:gd name="T0" fmla="*/ 19 w 218"/>
                <a:gd name="T1" fmla="*/ 39 h 224"/>
                <a:gd name="T2" fmla="*/ 19 w 218"/>
                <a:gd name="T3" fmla="*/ 109 h 224"/>
                <a:gd name="T4" fmla="*/ 108 w 218"/>
                <a:gd name="T5" fmla="*/ 203 h 224"/>
                <a:gd name="T6" fmla="*/ 177 w 218"/>
                <a:gd name="T7" fmla="*/ 205 h 224"/>
                <a:gd name="T8" fmla="*/ 198 w 218"/>
                <a:gd name="T9" fmla="*/ 185 h 224"/>
                <a:gd name="T10" fmla="*/ 199 w 218"/>
                <a:gd name="T11" fmla="*/ 115 h 224"/>
                <a:gd name="T12" fmla="*/ 110 w 218"/>
                <a:gd name="T13" fmla="*/ 21 h 224"/>
                <a:gd name="T14" fmla="*/ 40 w 218"/>
                <a:gd name="T15" fmla="*/ 19 h 224"/>
                <a:gd name="T16" fmla="*/ 19 w 218"/>
                <a:gd name="T17" fmla="*/ 39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8" h="224">
                  <a:moveTo>
                    <a:pt x="19" y="39"/>
                  </a:moveTo>
                  <a:cubicBezTo>
                    <a:pt x="0" y="58"/>
                    <a:pt x="0" y="89"/>
                    <a:pt x="19" y="109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27" y="223"/>
                    <a:pt x="158" y="224"/>
                    <a:pt x="177" y="205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218" y="166"/>
                    <a:pt x="218" y="135"/>
                    <a:pt x="199" y="115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91" y="1"/>
                    <a:pt x="60" y="0"/>
                    <a:pt x="40" y="19"/>
                  </a:cubicBezTo>
                  <a:lnTo>
                    <a:pt x="19" y="39"/>
                  </a:ln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1140" y="3026"/>
              <a:ext cx="27" cy="28"/>
            </a:xfrm>
            <a:custGeom>
              <a:avLst/>
              <a:gdLst>
                <a:gd name="T0" fmla="*/ 64 w 68"/>
                <a:gd name="T1" fmla="*/ 27 h 71"/>
                <a:gd name="T2" fmla="*/ 27 w 68"/>
                <a:gd name="T3" fmla="*/ 4 h 71"/>
                <a:gd name="T4" fmla="*/ 4 w 68"/>
                <a:gd name="T5" fmla="*/ 44 h 71"/>
                <a:gd name="T6" fmla="*/ 41 w 68"/>
                <a:gd name="T7" fmla="*/ 66 h 71"/>
                <a:gd name="T8" fmla="*/ 64 w 68"/>
                <a:gd name="T9" fmla="*/ 27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1">
                  <a:moveTo>
                    <a:pt x="64" y="27"/>
                  </a:moveTo>
                  <a:cubicBezTo>
                    <a:pt x="60" y="10"/>
                    <a:pt x="44" y="0"/>
                    <a:pt x="27" y="4"/>
                  </a:cubicBezTo>
                  <a:cubicBezTo>
                    <a:pt x="10" y="9"/>
                    <a:pt x="0" y="27"/>
                    <a:pt x="4" y="44"/>
                  </a:cubicBezTo>
                  <a:cubicBezTo>
                    <a:pt x="8" y="61"/>
                    <a:pt x="25" y="71"/>
                    <a:pt x="41" y="66"/>
                  </a:cubicBezTo>
                  <a:cubicBezTo>
                    <a:pt x="58" y="62"/>
                    <a:pt x="68" y="44"/>
                    <a:pt x="64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93" y="3186"/>
              <a:ext cx="171" cy="310"/>
            </a:xfrm>
            <a:custGeom>
              <a:avLst/>
              <a:gdLst>
                <a:gd name="T0" fmla="*/ 16 w 425"/>
                <a:gd name="T1" fmla="*/ 769 h 769"/>
                <a:gd name="T2" fmla="*/ 175 w 425"/>
                <a:gd name="T3" fmla="*/ 128 h 769"/>
                <a:gd name="T4" fmla="*/ 418 w 425"/>
                <a:gd name="T5" fmla="*/ 0 h 769"/>
                <a:gd name="T6" fmla="*/ 424 w 425"/>
                <a:gd name="T7" fmla="*/ 150 h 769"/>
                <a:gd name="T8" fmla="*/ 425 w 425"/>
                <a:gd name="T9" fmla="*/ 150 h 769"/>
                <a:gd name="T10" fmla="*/ 166 w 425"/>
                <a:gd name="T11" fmla="*/ 760 h 769"/>
                <a:gd name="T12" fmla="*/ 16 w 425"/>
                <a:gd name="T13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5" h="769">
                  <a:moveTo>
                    <a:pt x="16" y="769"/>
                  </a:moveTo>
                  <a:cubicBezTo>
                    <a:pt x="0" y="478"/>
                    <a:pt x="53" y="262"/>
                    <a:pt x="175" y="128"/>
                  </a:cubicBezTo>
                  <a:cubicBezTo>
                    <a:pt x="283" y="9"/>
                    <a:pt x="404" y="1"/>
                    <a:pt x="418" y="0"/>
                  </a:cubicBezTo>
                  <a:cubicBezTo>
                    <a:pt x="424" y="150"/>
                    <a:pt x="424" y="150"/>
                    <a:pt x="424" y="150"/>
                  </a:cubicBezTo>
                  <a:cubicBezTo>
                    <a:pt x="425" y="150"/>
                    <a:pt x="425" y="150"/>
                    <a:pt x="425" y="150"/>
                  </a:cubicBezTo>
                  <a:cubicBezTo>
                    <a:pt x="413" y="151"/>
                    <a:pt x="133" y="178"/>
                    <a:pt x="166" y="760"/>
                  </a:cubicBezTo>
                  <a:lnTo>
                    <a:pt x="16" y="76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36" y="3507"/>
              <a:ext cx="138" cy="127"/>
            </a:xfrm>
            <a:custGeom>
              <a:avLst/>
              <a:gdLst>
                <a:gd name="T0" fmla="*/ 174 w 343"/>
                <a:gd name="T1" fmla="*/ 0 h 314"/>
                <a:gd name="T2" fmla="*/ 119 w 343"/>
                <a:gd name="T3" fmla="*/ 181 h 314"/>
                <a:gd name="T4" fmla="*/ 167 w 343"/>
                <a:gd name="T5" fmla="*/ 123 h 314"/>
                <a:gd name="T6" fmla="*/ 181 w 343"/>
                <a:gd name="T7" fmla="*/ 276 h 314"/>
                <a:gd name="T8" fmla="*/ 198 w 343"/>
                <a:gd name="T9" fmla="*/ 163 h 314"/>
                <a:gd name="T10" fmla="*/ 226 w 343"/>
                <a:gd name="T11" fmla="*/ 311 h 314"/>
                <a:gd name="T12" fmla="*/ 239 w 343"/>
                <a:gd name="T13" fmla="*/ 156 h 314"/>
                <a:gd name="T14" fmla="*/ 289 w 343"/>
                <a:gd name="T15" fmla="*/ 262 h 314"/>
                <a:gd name="T16" fmla="*/ 279 w 343"/>
                <a:gd name="T17" fmla="*/ 144 h 314"/>
                <a:gd name="T18" fmla="*/ 338 w 343"/>
                <a:gd name="T19" fmla="*/ 187 h 314"/>
                <a:gd name="T20" fmla="*/ 310 w 343"/>
                <a:gd name="T21" fmla="*/ 111 h 314"/>
                <a:gd name="T22" fmla="*/ 294 w 343"/>
                <a:gd name="T23" fmla="*/ 9 h 314"/>
                <a:gd name="T24" fmla="*/ 174 w 343"/>
                <a:gd name="T25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3" h="314">
                  <a:moveTo>
                    <a:pt x="174" y="0"/>
                  </a:moveTo>
                  <a:cubicBezTo>
                    <a:pt x="174" y="0"/>
                    <a:pt x="0" y="191"/>
                    <a:pt x="119" y="181"/>
                  </a:cubicBezTo>
                  <a:cubicBezTo>
                    <a:pt x="119" y="181"/>
                    <a:pt x="157" y="179"/>
                    <a:pt x="167" y="123"/>
                  </a:cubicBezTo>
                  <a:cubicBezTo>
                    <a:pt x="167" y="123"/>
                    <a:pt x="147" y="314"/>
                    <a:pt x="181" y="276"/>
                  </a:cubicBezTo>
                  <a:cubicBezTo>
                    <a:pt x="181" y="276"/>
                    <a:pt x="202" y="247"/>
                    <a:pt x="198" y="163"/>
                  </a:cubicBezTo>
                  <a:cubicBezTo>
                    <a:pt x="198" y="163"/>
                    <a:pt x="196" y="312"/>
                    <a:pt x="226" y="311"/>
                  </a:cubicBezTo>
                  <a:cubicBezTo>
                    <a:pt x="226" y="311"/>
                    <a:pt x="268" y="299"/>
                    <a:pt x="239" y="156"/>
                  </a:cubicBezTo>
                  <a:cubicBezTo>
                    <a:pt x="239" y="156"/>
                    <a:pt x="264" y="276"/>
                    <a:pt x="289" y="262"/>
                  </a:cubicBezTo>
                  <a:cubicBezTo>
                    <a:pt x="289" y="262"/>
                    <a:pt x="309" y="211"/>
                    <a:pt x="279" y="144"/>
                  </a:cubicBezTo>
                  <a:cubicBezTo>
                    <a:pt x="279" y="144"/>
                    <a:pt x="343" y="244"/>
                    <a:pt x="338" y="187"/>
                  </a:cubicBezTo>
                  <a:cubicBezTo>
                    <a:pt x="310" y="111"/>
                    <a:pt x="310" y="111"/>
                    <a:pt x="310" y="111"/>
                  </a:cubicBezTo>
                  <a:cubicBezTo>
                    <a:pt x="310" y="111"/>
                    <a:pt x="298" y="49"/>
                    <a:pt x="294" y="9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286" y="3473"/>
              <a:ext cx="92" cy="51"/>
            </a:xfrm>
            <a:custGeom>
              <a:avLst/>
              <a:gdLst>
                <a:gd name="T0" fmla="*/ 0 w 229"/>
                <a:gd name="T1" fmla="*/ 51 h 128"/>
                <a:gd name="T2" fmla="*/ 50 w 229"/>
                <a:gd name="T3" fmla="*/ 2 h 128"/>
                <a:gd name="T4" fmla="*/ 179 w 229"/>
                <a:gd name="T5" fmla="*/ 0 h 128"/>
                <a:gd name="T6" fmla="*/ 229 w 229"/>
                <a:gd name="T7" fmla="*/ 49 h 128"/>
                <a:gd name="T8" fmla="*/ 229 w 229"/>
                <a:gd name="T9" fmla="*/ 78 h 128"/>
                <a:gd name="T10" fmla="*/ 179 w 229"/>
                <a:gd name="T11" fmla="*/ 127 h 128"/>
                <a:gd name="T12" fmla="*/ 50 w 229"/>
                <a:gd name="T13" fmla="*/ 128 h 128"/>
                <a:gd name="T14" fmla="*/ 0 w 229"/>
                <a:gd name="T15" fmla="*/ 80 h 128"/>
                <a:gd name="T16" fmla="*/ 0 w 229"/>
                <a:gd name="T17" fmla="*/ 5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128">
                  <a:moveTo>
                    <a:pt x="0" y="51"/>
                  </a:moveTo>
                  <a:cubicBezTo>
                    <a:pt x="0" y="24"/>
                    <a:pt x="22" y="2"/>
                    <a:pt x="50" y="2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207" y="0"/>
                    <a:pt x="229" y="22"/>
                    <a:pt x="229" y="49"/>
                  </a:cubicBezTo>
                  <a:cubicBezTo>
                    <a:pt x="229" y="78"/>
                    <a:pt x="229" y="78"/>
                    <a:pt x="229" y="78"/>
                  </a:cubicBezTo>
                  <a:cubicBezTo>
                    <a:pt x="229" y="105"/>
                    <a:pt x="206" y="127"/>
                    <a:pt x="179" y="127"/>
                  </a:cubicBezTo>
                  <a:cubicBezTo>
                    <a:pt x="50" y="128"/>
                    <a:pt x="50" y="128"/>
                    <a:pt x="50" y="128"/>
                  </a:cubicBezTo>
                  <a:cubicBezTo>
                    <a:pt x="22" y="128"/>
                    <a:pt x="0" y="107"/>
                    <a:pt x="0" y="80"/>
                  </a:cubicBezTo>
                  <a:lnTo>
                    <a:pt x="0" y="51"/>
                  </a:ln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346" y="3487"/>
              <a:ext cx="29" cy="30"/>
            </a:xfrm>
            <a:custGeom>
              <a:avLst/>
              <a:gdLst>
                <a:gd name="T0" fmla="*/ 50 w 71"/>
                <a:gd name="T1" fmla="*/ 65 h 74"/>
                <a:gd name="T2" fmla="*/ 8 w 71"/>
                <a:gd name="T3" fmla="*/ 53 h 74"/>
                <a:gd name="T4" fmla="*/ 21 w 71"/>
                <a:gd name="T5" fmla="*/ 9 h 74"/>
                <a:gd name="T6" fmla="*/ 63 w 71"/>
                <a:gd name="T7" fmla="*/ 21 h 74"/>
                <a:gd name="T8" fmla="*/ 50 w 71"/>
                <a:gd name="T9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4">
                  <a:moveTo>
                    <a:pt x="50" y="65"/>
                  </a:moveTo>
                  <a:cubicBezTo>
                    <a:pt x="35" y="74"/>
                    <a:pt x="17" y="69"/>
                    <a:pt x="8" y="53"/>
                  </a:cubicBezTo>
                  <a:cubicBezTo>
                    <a:pt x="0" y="38"/>
                    <a:pt x="6" y="18"/>
                    <a:pt x="21" y="9"/>
                  </a:cubicBezTo>
                  <a:cubicBezTo>
                    <a:pt x="36" y="0"/>
                    <a:pt x="55" y="5"/>
                    <a:pt x="63" y="21"/>
                  </a:cubicBezTo>
                  <a:cubicBezTo>
                    <a:pt x="71" y="36"/>
                    <a:pt x="65" y="56"/>
                    <a:pt x="50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3"/>
            <p:cNvSpPr>
              <a:spLocks/>
            </p:cNvSpPr>
            <p:nvPr/>
          </p:nvSpPr>
          <p:spPr bwMode="auto">
            <a:xfrm>
              <a:off x="380" y="3084"/>
              <a:ext cx="399" cy="471"/>
            </a:xfrm>
            <a:custGeom>
              <a:avLst/>
              <a:gdLst>
                <a:gd name="T0" fmla="*/ 204 w 989"/>
                <a:gd name="T1" fmla="*/ 290 h 1167"/>
                <a:gd name="T2" fmla="*/ 219 w 989"/>
                <a:gd name="T3" fmla="*/ 1167 h 1167"/>
                <a:gd name="T4" fmla="*/ 796 w 989"/>
                <a:gd name="T5" fmla="*/ 1167 h 1167"/>
                <a:gd name="T6" fmla="*/ 812 w 989"/>
                <a:gd name="T7" fmla="*/ 265 h 1167"/>
                <a:gd name="T8" fmla="*/ 204 w 989"/>
                <a:gd name="T9" fmla="*/ 29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9" h="1167">
                  <a:moveTo>
                    <a:pt x="204" y="290"/>
                  </a:moveTo>
                  <a:cubicBezTo>
                    <a:pt x="204" y="290"/>
                    <a:pt x="0" y="478"/>
                    <a:pt x="219" y="1167"/>
                  </a:cubicBezTo>
                  <a:cubicBezTo>
                    <a:pt x="796" y="1167"/>
                    <a:pt x="796" y="1167"/>
                    <a:pt x="796" y="1167"/>
                  </a:cubicBezTo>
                  <a:cubicBezTo>
                    <a:pt x="796" y="1167"/>
                    <a:pt x="989" y="426"/>
                    <a:pt x="812" y="265"/>
                  </a:cubicBezTo>
                  <a:cubicBezTo>
                    <a:pt x="812" y="265"/>
                    <a:pt x="519" y="0"/>
                    <a:pt x="204" y="2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470" y="3217"/>
              <a:ext cx="99" cy="68"/>
            </a:xfrm>
            <a:custGeom>
              <a:avLst/>
              <a:gdLst>
                <a:gd name="T0" fmla="*/ 0 w 247"/>
                <a:gd name="T1" fmla="*/ 21 h 168"/>
                <a:gd name="T2" fmla="*/ 11 w 247"/>
                <a:gd name="T3" fmla="*/ 27 h 168"/>
                <a:gd name="T4" fmla="*/ 22 w 247"/>
                <a:gd name="T5" fmla="*/ 34 h 168"/>
                <a:gd name="T6" fmla="*/ 33 w 247"/>
                <a:gd name="T7" fmla="*/ 42 h 168"/>
                <a:gd name="T8" fmla="*/ 44 w 247"/>
                <a:gd name="T9" fmla="*/ 49 h 168"/>
                <a:gd name="T10" fmla="*/ 55 w 247"/>
                <a:gd name="T11" fmla="*/ 56 h 168"/>
                <a:gd name="T12" fmla="*/ 66 w 247"/>
                <a:gd name="T13" fmla="*/ 64 h 168"/>
                <a:gd name="T14" fmla="*/ 77 w 247"/>
                <a:gd name="T15" fmla="*/ 72 h 168"/>
                <a:gd name="T16" fmla="*/ 87 w 247"/>
                <a:gd name="T17" fmla="*/ 79 h 168"/>
                <a:gd name="T18" fmla="*/ 98 w 247"/>
                <a:gd name="T19" fmla="*/ 87 h 168"/>
                <a:gd name="T20" fmla="*/ 108 w 247"/>
                <a:gd name="T21" fmla="*/ 95 h 168"/>
                <a:gd name="T22" fmla="*/ 119 w 247"/>
                <a:gd name="T23" fmla="*/ 103 h 168"/>
                <a:gd name="T24" fmla="*/ 129 w 247"/>
                <a:gd name="T25" fmla="*/ 111 h 168"/>
                <a:gd name="T26" fmla="*/ 150 w 247"/>
                <a:gd name="T27" fmla="*/ 128 h 168"/>
                <a:gd name="T28" fmla="*/ 170 w 247"/>
                <a:gd name="T29" fmla="*/ 145 h 168"/>
                <a:gd name="T30" fmla="*/ 152 w 247"/>
                <a:gd name="T31" fmla="*/ 148 h 168"/>
                <a:gd name="T32" fmla="*/ 163 w 247"/>
                <a:gd name="T33" fmla="*/ 129 h 168"/>
                <a:gd name="T34" fmla="*/ 174 w 247"/>
                <a:gd name="T35" fmla="*/ 110 h 168"/>
                <a:gd name="T36" fmla="*/ 180 w 247"/>
                <a:gd name="T37" fmla="*/ 101 h 168"/>
                <a:gd name="T38" fmla="*/ 186 w 247"/>
                <a:gd name="T39" fmla="*/ 91 h 168"/>
                <a:gd name="T40" fmla="*/ 197 w 247"/>
                <a:gd name="T41" fmla="*/ 73 h 168"/>
                <a:gd name="T42" fmla="*/ 209 w 247"/>
                <a:gd name="T43" fmla="*/ 54 h 168"/>
                <a:gd name="T44" fmla="*/ 215 w 247"/>
                <a:gd name="T45" fmla="*/ 45 h 168"/>
                <a:gd name="T46" fmla="*/ 221 w 247"/>
                <a:gd name="T47" fmla="*/ 36 h 168"/>
                <a:gd name="T48" fmla="*/ 234 w 247"/>
                <a:gd name="T49" fmla="*/ 18 h 168"/>
                <a:gd name="T50" fmla="*/ 240 w 247"/>
                <a:gd name="T51" fmla="*/ 9 h 168"/>
                <a:gd name="T52" fmla="*/ 247 w 247"/>
                <a:gd name="T53" fmla="*/ 0 h 168"/>
                <a:gd name="T54" fmla="*/ 243 w 247"/>
                <a:gd name="T55" fmla="*/ 11 h 168"/>
                <a:gd name="T56" fmla="*/ 239 w 247"/>
                <a:gd name="T57" fmla="*/ 21 h 168"/>
                <a:gd name="T58" fmla="*/ 231 w 247"/>
                <a:gd name="T59" fmla="*/ 41 h 168"/>
                <a:gd name="T60" fmla="*/ 226 w 247"/>
                <a:gd name="T61" fmla="*/ 52 h 168"/>
                <a:gd name="T62" fmla="*/ 222 w 247"/>
                <a:gd name="T63" fmla="*/ 62 h 168"/>
                <a:gd name="T64" fmla="*/ 213 w 247"/>
                <a:gd name="T65" fmla="*/ 82 h 168"/>
                <a:gd name="T66" fmla="*/ 203 w 247"/>
                <a:gd name="T67" fmla="*/ 102 h 168"/>
                <a:gd name="T68" fmla="*/ 198 w 247"/>
                <a:gd name="T69" fmla="*/ 112 h 168"/>
                <a:gd name="T70" fmla="*/ 193 w 247"/>
                <a:gd name="T71" fmla="*/ 121 h 168"/>
                <a:gd name="T72" fmla="*/ 183 w 247"/>
                <a:gd name="T73" fmla="*/ 141 h 168"/>
                <a:gd name="T74" fmla="*/ 173 w 247"/>
                <a:gd name="T75" fmla="*/ 160 h 168"/>
                <a:gd name="T76" fmla="*/ 157 w 247"/>
                <a:gd name="T77" fmla="*/ 165 h 168"/>
                <a:gd name="T78" fmla="*/ 155 w 247"/>
                <a:gd name="T79" fmla="*/ 164 h 168"/>
                <a:gd name="T80" fmla="*/ 155 w 247"/>
                <a:gd name="T81" fmla="*/ 164 h 168"/>
                <a:gd name="T82" fmla="*/ 135 w 247"/>
                <a:gd name="T83" fmla="*/ 147 h 168"/>
                <a:gd name="T84" fmla="*/ 115 w 247"/>
                <a:gd name="T85" fmla="*/ 130 h 168"/>
                <a:gd name="T86" fmla="*/ 105 w 247"/>
                <a:gd name="T87" fmla="*/ 122 h 168"/>
                <a:gd name="T88" fmla="*/ 95 w 247"/>
                <a:gd name="T89" fmla="*/ 113 h 168"/>
                <a:gd name="T90" fmla="*/ 85 w 247"/>
                <a:gd name="T91" fmla="*/ 104 h 168"/>
                <a:gd name="T92" fmla="*/ 75 w 247"/>
                <a:gd name="T93" fmla="*/ 95 h 168"/>
                <a:gd name="T94" fmla="*/ 65 w 247"/>
                <a:gd name="T95" fmla="*/ 87 h 168"/>
                <a:gd name="T96" fmla="*/ 56 w 247"/>
                <a:gd name="T97" fmla="*/ 78 h 168"/>
                <a:gd name="T98" fmla="*/ 46 w 247"/>
                <a:gd name="T99" fmla="*/ 68 h 168"/>
                <a:gd name="T100" fmla="*/ 36 w 247"/>
                <a:gd name="T101" fmla="*/ 59 h 168"/>
                <a:gd name="T102" fmla="*/ 27 w 247"/>
                <a:gd name="T103" fmla="*/ 50 h 168"/>
                <a:gd name="T104" fmla="*/ 18 w 247"/>
                <a:gd name="T105" fmla="*/ 40 h 168"/>
                <a:gd name="T106" fmla="*/ 9 w 247"/>
                <a:gd name="T107" fmla="*/ 31 h 168"/>
                <a:gd name="T108" fmla="*/ 0 w 247"/>
                <a:gd name="T109" fmla="*/ 2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7" h="168">
                  <a:moveTo>
                    <a:pt x="0" y="21"/>
                  </a:moveTo>
                  <a:cubicBezTo>
                    <a:pt x="3" y="23"/>
                    <a:pt x="7" y="25"/>
                    <a:pt x="11" y="27"/>
                  </a:cubicBezTo>
                  <a:cubicBezTo>
                    <a:pt x="15" y="30"/>
                    <a:pt x="18" y="32"/>
                    <a:pt x="22" y="34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7" y="44"/>
                    <a:pt x="41" y="46"/>
                    <a:pt x="44" y="49"/>
                  </a:cubicBezTo>
                  <a:cubicBezTo>
                    <a:pt x="48" y="51"/>
                    <a:pt x="52" y="54"/>
                    <a:pt x="55" y="56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91" y="82"/>
                    <a:pt x="94" y="85"/>
                    <a:pt x="98" y="87"/>
                  </a:cubicBezTo>
                  <a:cubicBezTo>
                    <a:pt x="101" y="90"/>
                    <a:pt x="105" y="92"/>
                    <a:pt x="108" y="95"/>
                  </a:cubicBezTo>
                  <a:cubicBezTo>
                    <a:pt x="119" y="103"/>
                    <a:pt x="119" y="103"/>
                    <a:pt x="119" y="103"/>
                  </a:cubicBezTo>
                  <a:cubicBezTo>
                    <a:pt x="122" y="106"/>
                    <a:pt x="126" y="109"/>
                    <a:pt x="129" y="111"/>
                  </a:cubicBezTo>
                  <a:cubicBezTo>
                    <a:pt x="136" y="117"/>
                    <a:pt x="143" y="122"/>
                    <a:pt x="150" y="128"/>
                  </a:cubicBezTo>
                  <a:cubicBezTo>
                    <a:pt x="157" y="133"/>
                    <a:pt x="163" y="139"/>
                    <a:pt x="170" y="145"/>
                  </a:cubicBezTo>
                  <a:cubicBezTo>
                    <a:pt x="152" y="148"/>
                    <a:pt x="152" y="148"/>
                    <a:pt x="152" y="148"/>
                  </a:cubicBezTo>
                  <a:cubicBezTo>
                    <a:pt x="156" y="142"/>
                    <a:pt x="160" y="135"/>
                    <a:pt x="163" y="129"/>
                  </a:cubicBezTo>
                  <a:cubicBezTo>
                    <a:pt x="167" y="123"/>
                    <a:pt x="171" y="116"/>
                    <a:pt x="174" y="110"/>
                  </a:cubicBezTo>
                  <a:cubicBezTo>
                    <a:pt x="176" y="107"/>
                    <a:pt x="178" y="104"/>
                    <a:pt x="180" y="101"/>
                  </a:cubicBezTo>
                  <a:cubicBezTo>
                    <a:pt x="186" y="91"/>
                    <a:pt x="186" y="91"/>
                    <a:pt x="186" y="91"/>
                  </a:cubicBezTo>
                  <a:cubicBezTo>
                    <a:pt x="189" y="85"/>
                    <a:pt x="193" y="79"/>
                    <a:pt x="197" y="73"/>
                  </a:cubicBezTo>
                  <a:cubicBezTo>
                    <a:pt x="201" y="66"/>
                    <a:pt x="205" y="60"/>
                    <a:pt x="209" y="54"/>
                  </a:cubicBezTo>
                  <a:cubicBezTo>
                    <a:pt x="211" y="51"/>
                    <a:pt x="213" y="48"/>
                    <a:pt x="215" y="45"/>
                  </a:cubicBezTo>
                  <a:cubicBezTo>
                    <a:pt x="217" y="42"/>
                    <a:pt x="219" y="39"/>
                    <a:pt x="221" y="36"/>
                  </a:cubicBezTo>
                  <a:cubicBezTo>
                    <a:pt x="225" y="30"/>
                    <a:pt x="230" y="24"/>
                    <a:pt x="234" y="18"/>
                  </a:cubicBezTo>
                  <a:cubicBezTo>
                    <a:pt x="236" y="15"/>
                    <a:pt x="238" y="12"/>
                    <a:pt x="240" y="9"/>
                  </a:cubicBezTo>
                  <a:cubicBezTo>
                    <a:pt x="243" y="6"/>
                    <a:pt x="245" y="3"/>
                    <a:pt x="247" y="0"/>
                  </a:cubicBezTo>
                  <a:cubicBezTo>
                    <a:pt x="246" y="4"/>
                    <a:pt x="245" y="7"/>
                    <a:pt x="243" y="11"/>
                  </a:cubicBezTo>
                  <a:cubicBezTo>
                    <a:pt x="242" y="14"/>
                    <a:pt x="241" y="17"/>
                    <a:pt x="239" y="21"/>
                  </a:cubicBezTo>
                  <a:cubicBezTo>
                    <a:pt x="236" y="28"/>
                    <a:pt x="234" y="35"/>
                    <a:pt x="231" y="41"/>
                  </a:cubicBezTo>
                  <a:cubicBezTo>
                    <a:pt x="229" y="45"/>
                    <a:pt x="228" y="48"/>
                    <a:pt x="226" y="52"/>
                  </a:cubicBezTo>
                  <a:cubicBezTo>
                    <a:pt x="225" y="55"/>
                    <a:pt x="223" y="58"/>
                    <a:pt x="222" y="62"/>
                  </a:cubicBezTo>
                  <a:cubicBezTo>
                    <a:pt x="219" y="68"/>
                    <a:pt x="216" y="75"/>
                    <a:pt x="213" y="82"/>
                  </a:cubicBezTo>
                  <a:cubicBezTo>
                    <a:pt x="209" y="88"/>
                    <a:pt x="206" y="95"/>
                    <a:pt x="203" y="102"/>
                  </a:cubicBezTo>
                  <a:cubicBezTo>
                    <a:pt x="198" y="112"/>
                    <a:pt x="198" y="112"/>
                    <a:pt x="198" y="112"/>
                  </a:cubicBezTo>
                  <a:cubicBezTo>
                    <a:pt x="197" y="115"/>
                    <a:pt x="195" y="118"/>
                    <a:pt x="193" y="121"/>
                  </a:cubicBezTo>
                  <a:cubicBezTo>
                    <a:pt x="190" y="128"/>
                    <a:pt x="187" y="134"/>
                    <a:pt x="183" y="141"/>
                  </a:cubicBezTo>
                  <a:cubicBezTo>
                    <a:pt x="180" y="147"/>
                    <a:pt x="176" y="154"/>
                    <a:pt x="173" y="160"/>
                  </a:cubicBezTo>
                  <a:cubicBezTo>
                    <a:pt x="170" y="166"/>
                    <a:pt x="163" y="168"/>
                    <a:pt x="157" y="165"/>
                  </a:cubicBezTo>
                  <a:cubicBezTo>
                    <a:pt x="156" y="165"/>
                    <a:pt x="156" y="164"/>
                    <a:pt x="155" y="164"/>
                  </a:cubicBezTo>
                  <a:cubicBezTo>
                    <a:pt x="155" y="164"/>
                    <a:pt x="155" y="164"/>
                    <a:pt x="155" y="164"/>
                  </a:cubicBezTo>
                  <a:cubicBezTo>
                    <a:pt x="148" y="158"/>
                    <a:pt x="142" y="153"/>
                    <a:pt x="135" y="147"/>
                  </a:cubicBezTo>
                  <a:cubicBezTo>
                    <a:pt x="128" y="142"/>
                    <a:pt x="121" y="136"/>
                    <a:pt x="115" y="130"/>
                  </a:cubicBezTo>
                  <a:cubicBezTo>
                    <a:pt x="111" y="127"/>
                    <a:pt x="108" y="125"/>
                    <a:pt x="105" y="122"/>
                  </a:cubicBezTo>
                  <a:cubicBezTo>
                    <a:pt x="95" y="113"/>
                    <a:pt x="95" y="113"/>
                    <a:pt x="95" y="113"/>
                  </a:cubicBezTo>
                  <a:cubicBezTo>
                    <a:pt x="91" y="110"/>
                    <a:pt x="88" y="107"/>
                    <a:pt x="85" y="104"/>
                  </a:cubicBezTo>
                  <a:cubicBezTo>
                    <a:pt x="82" y="101"/>
                    <a:pt x="78" y="98"/>
                    <a:pt x="75" y="95"/>
                  </a:cubicBezTo>
                  <a:cubicBezTo>
                    <a:pt x="65" y="87"/>
                    <a:pt x="65" y="87"/>
                    <a:pt x="65" y="87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46" y="68"/>
                    <a:pt x="46" y="68"/>
                    <a:pt x="46" y="68"/>
                  </a:cubicBezTo>
                  <a:cubicBezTo>
                    <a:pt x="43" y="65"/>
                    <a:pt x="40" y="62"/>
                    <a:pt x="36" y="59"/>
                  </a:cubicBezTo>
                  <a:cubicBezTo>
                    <a:pt x="33" y="56"/>
                    <a:pt x="30" y="53"/>
                    <a:pt x="27" y="5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5" y="37"/>
                    <a:pt x="12" y="34"/>
                    <a:pt x="9" y="31"/>
                  </a:cubicBezTo>
                  <a:cubicBezTo>
                    <a:pt x="6" y="27"/>
                    <a:pt x="3" y="24"/>
                    <a:pt x="0" y="21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603" y="3217"/>
              <a:ext cx="100" cy="68"/>
            </a:xfrm>
            <a:custGeom>
              <a:avLst/>
              <a:gdLst>
                <a:gd name="T0" fmla="*/ 247 w 247"/>
                <a:gd name="T1" fmla="*/ 21 h 168"/>
                <a:gd name="T2" fmla="*/ 236 w 247"/>
                <a:gd name="T3" fmla="*/ 27 h 168"/>
                <a:gd name="T4" fmla="*/ 225 w 247"/>
                <a:gd name="T5" fmla="*/ 34 h 168"/>
                <a:gd name="T6" fmla="*/ 214 w 247"/>
                <a:gd name="T7" fmla="*/ 42 h 168"/>
                <a:gd name="T8" fmla="*/ 203 w 247"/>
                <a:gd name="T9" fmla="*/ 49 h 168"/>
                <a:gd name="T10" fmla="*/ 192 w 247"/>
                <a:gd name="T11" fmla="*/ 56 h 168"/>
                <a:gd name="T12" fmla="*/ 181 w 247"/>
                <a:gd name="T13" fmla="*/ 64 h 168"/>
                <a:gd name="T14" fmla="*/ 170 w 247"/>
                <a:gd name="T15" fmla="*/ 72 h 168"/>
                <a:gd name="T16" fmla="*/ 160 w 247"/>
                <a:gd name="T17" fmla="*/ 79 h 168"/>
                <a:gd name="T18" fmla="*/ 149 w 247"/>
                <a:gd name="T19" fmla="*/ 87 h 168"/>
                <a:gd name="T20" fmla="*/ 139 w 247"/>
                <a:gd name="T21" fmla="*/ 95 h 168"/>
                <a:gd name="T22" fmla="*/ 128 w 247"/>
                <a:gd name="T23" fmla="*/ 103 h 168"/>
                <a:gd name="T24" fmla="*/ 118 w 247"/>
                <a:gd name="T25" fmla="*/ 111 h 168"/>
                <a:gd name="T26" fmla="*/ 97 w 247"/>
                <a:gd name="T27" fmla="*/ 128 h 168"/>
                <a:gd name="T28" fmla="*/ 77 w 247"/>
                <a:gd name="T29" fmla="*/ 145 h 168"/>
                <a:gd name="T30" fmla="*/ 95 w 247"/>
                <a:gd name="T31" fmla="*/ 148 h 168"/>
                <a:gd name="T32" fmla="*/ 84 w 247"/>
                <a:gd name="T33" fmla="*/ 129 h 168"/>
                <a:gd name="T34" fmla="*/ 73 w 247"/>
                <a:gd name="T35" fmla="*/ 110 h 168"/>
                <a:gd name="T36" fmla="*/ 67 w 247"/>
                <a:gd name="T37" fmla="*/ 101 h 168"/>
                <a:gd name="T38" fmla="*/ 61 w 247"/>
                <a:gd name="T39" fmla="*/ 91 h 168"/>
                <a:gd name="T40" fmla="*/ 50 w 247"/>
                <a:gd name="T41" fmla="*/ 73 h 168"/>
                <a:gd name="T42" fmla="*/ 38 w 247"/>
                <a:gd name="T43" fmla="*/ 54 h 168"/>
                <a:gd name="T44" fmla="*/ 32 w 247"/>
                <a:gd name="T45" fmla="*/ 45 h 168"/>
                <a:gd name="T46" fmla="*/ 26 w 247"/>
                <a:gd name="T47" fmla="*/ 36 h 168"/>
                <a:gd name="T48" fmla="*/ 13 w 247"/>
                <a:gd name="T49" fmla="*/ 18 h 168"/>
                <a:gd name="T50" fmla="*/ 6 w 247"/>
                <a:gd name="T51" fmla="*/ 9 h 168"/>
                <a:gd name="T52" fmla="*/ 0 w 247"/>
                <a:gd name="T53" fmla="*/ 0 h 168"/>
                <a:gd name="T54" fmla="*/ 4 w 247"/>
                <a:gd name="T55" fmla="*/ 11 h 168"/>
                <a:gd name="T56" fmla="*/ 8 w 247"/>
                <a:gd name="T57" fmla="*/ 21 h 168"/>
                <a:gd name="T58" fmla="*/ 16 w 247"/>
                <a:gd name="T59" fmla="*/ 41 h 168"/>
                <a:gd name="T60" fmla="*/ 21 w 247"/>
                <a:gd name="T61" fmla="*/ 52 h 168"/>
                <a:gd name="T62" fmla="*/ 25 w 247"/>
                <a:gd name="T63" fmla="*/ 62 h 168"/>
                <a:gd name="T64" fmla="*/ 34 w 247"/>
                <a:gd name="T65" fmla="*/ 82 h 168"/>
                <a:gd name="T66" fmla="*/ 44 w 247"/>
                <a:gd name="T67" fmla="*/ 102 h 168"/>
                <a:gd name="T68" fmla="*/ 49 w 247"/>
                <a:gd name="T69" fmla="*/ 112 h 168"/>
                <a:gd name="T70" fmla="*/ 54 w 247"/>
                <a:gd name="T71" fmla="*/ 121 h 168"/>
                <a:gd name="T72" fmla="*/ 64 w 247"/>
                <a:gd name="T73" fmla="*/ 141 h 168"/>
                <a:gd name="T74" fmla="*/ 74 w 247"/>
                <a:gd name="T75" fmla="*/ 160 h 168"/>
                <a:gd name="T76" fmla="*/ 90 w 247"/>
                <a:gd name="T77" fmla="*/ 165 h 168"/>
                <a:gd name="T78" fmla="*/ 91 w 247"/>
                <a:gd name="T79" fmla="*/ 164 h 168"/>
                <a:gd name="T80" fmla="*/ 92 w 247"/>
                <a:gd name="T81" fmla="*/ 164 h 168"/>
                <a:gd name="T82" fmla="*/ 112 w 247"/>
                <a:gd name="T83" fmla="*/ 147 h 168"/>
                <a:gd name="T84" fmla="*/ 132 w 247"/>
                <a:gd name="T85" fmla="*/ 130 h 168"/>
                <a:gd name="T86" fmla="*/ 142 w 247"/>
                <a:gd name="T87" fmla="*/ 122 h 168"/>
                <a:gd name="T88" fmla="*/ 152 w 247"/>
                <a:gd name="T89" fmla="*/ 113 h 168"/>
                <a:gd name="T90" fmla="*/ 162 w 247"/>
                <a:gd name="T91" fmla="*/ 104 h 168"/>
                <a:gd name="T92" fmla="*/ 172 w 247"/>
                <a:gd name="T93" fmla="*/ 95 h 168"/>
                <a:gd name="T94" fmla="*/ 182 w 247"/>
                <a:gd name="T95" fmla="*/ 87 h 168"/>
                <a:gd name="T96" fmla="*/ 191 w 247"/>
                <a:gd name="T97" fmla="*/ 78 h 168"/>
                <a:gd name="T98" fmla="*/ 201 w 247"/>
                <a:gd name="T99" fmla="*/ 68 h 168"/>
                <a:gd name="T100" fmla="*/ 210 w 247"/>
                <a:gd name="T101" fmla="*/ 59 h 168"/>
                <a:gd name="T102" fmla="*/ 220 w 247"/>
                <a:gd name="T103" fmla="*/ 50 h 168"/>
                <a:gd name="T104" fmla="*/ 229 w 247"/>
                <a:gd name="T105" fmla="*/ 40 h 168"/>
                <a:gd name="T106" fmla="*/ 238 w 247"/>
                <a:gd name="T107" fmla="*/ 31 h 168"/>
                <a:gd name="T108" fmla="*/ 247 w 247"/>
                <a:gd name="T109" fmla="*/ 2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7" h="168">
                  <a:moveTo>
                    <a:pt x="247" y="21"/>
                  </a:moveTo>
                  <a:cubicBezTo>
                    <a:pt x="243" y="23"/>
                    <a:pt x="240" y="25"/>
                    <a:pt x="236" y="27"/>
                  </a:cubicBezTo>
                  <a:cubicBezTo>
                    <a:pt x="232" y="30"/>
                    <a:pt x="228" y="32"/>
                    <a:pt x="225" y="34"/>
                  </a:cubicBezTo>
                  <a:cubicBezTo>
                    <a:pt x="214" y="42"/>
                    <a:pt x="214" y="42"/>
                    <a:pt x="214" y="42"/>
                  </a:cubicBezTo>
                  <a:cubicBezTo>
                    <a:pt x="210" y="44"/>
                    <a:pt x="206" y="46"/>
                    <a:pt x="203" y="49"/>
                  </a:cubicBezTo>
                  <a:cubicBezTo>
                    <a:pt x="199" y="51"/>
                    <a:pt x="195" y="54"/>
                    <a:pt x="192" y="56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70" y="72"/>
                    <a:pt x="170" y="72"/>
                    <a:pt x="170" y="72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56" y="82"/>
                    <a:pt x="153" y="85"/>
                    <a:pt x="149" y="87"/>
                  </a:cubicBezTo>
                  <a:cubicBezTo>
                    <a:pt x="146" y="90"/>
                    <a:pt x="142" y="92"/>
                    <a:pt x="139" y="95"/>
                  </a:cubicBezTo>
                  <a:cubicBezTo>
                    <a:pt x="128" y="103"/>
                    <a:pt x="128" y="103"/>
                    <a:pt x="128" y="103"/>
                  </a:cubicBezTo>
                  <a:cubicBezTo>
                    <a:pt x="125" y="106"/>
                    <a:pt x="121" y="109"/>
                    <a:pt x="118" y="111"/>
                  </a:cubicBezTo>
                  <a:cubicBezTo>
                    <a:pt x="111" y="117"/>
                    <a:pt x="104" y="122"/>
                    <a:pt x="97" y="128"/>
                  </a:cubicBezTo>
                  <a:cubicBezTo>
                    <a:pt x="90" y="133"/>
                    <a:pt x="84" y="139"/>
                    <a:pt x="77" y="145"/>
                  </a:cubicBezTo>
                  <a:cubicBezTo>
                    <a:pt x="95" y="148"/>
                    <a:pt x="95" y="148"/>
                    <a:pt x="95" y="148"/>
                  </a:cubicBezTo>
                  <a:cubicBezTo>
                    <a:pt x="91" y="142"/>
                    <a:pt x="87" y="135"/>
                    <a:pt x="84" y="129"/>
                  </a:cubicBezTo>
                  <a:cubicBezTo>
                    <a:pt x="80" y="123"/>
                    <a:pt x="76" y="116"/>
                    <a:pt x="73" y="110"/>
                  </a:cubicBezTo>
                  <a:cubicBezTo>
                    <a:pt x="71" y="107"/>
                    <a:pt x="69" y="104"/>
                    <a:pt x="67" y="101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57" y="85"/>
                    <a:pt x="54" y="79"/>
                    <a:pt x="50" y="73"/>
                  </a:cubicBezTo>
                  <a:cubicBezTo>
                    <a:pt x="46" y="66"/>
                    <a:pt x="42" y="60"/>
                    <a:pt x="38" y="54"/>
                  </a:cubicBezTo>
                  <a:cubicBezTo>
                    <a:pt x="36" y="51"/>
                    <a:pt x="34" y="48"/>
                    <a:pt x="32" y="45"/>
                  </a:cubicBezTo>
                  <a:cubicBezTo>
                    <a:pt x="30" y="42"/>
                    <a:pt x="28" y="39"/>
                    <a:pt x="26" y="36"/>
                  </a:cubicBezTo>
                  <a:cubicBezTo>
                    <a:pt x="21" y="30"/>
                    <a:pt x="17" y="24"/>
                    <a:pt x="13" y="18"/>
                  </a:cubicBezTo>
                  <a:cubicBezTo>
                    <a:pt x="11" y="15"/>
                    <a:pt x="9" y="12"/>
                    <a:pt x="6" y="9"/>
                  </a:cubicBezTo>
                  <a:cubicBezTo>
                    <a:pt x="4" y="6"/>
                    <a:pt x="2" y="3"/>
                    <a:pt x="0" y="0"/>
                  </a:cubicBezTo>
                  <a:cubicBezTo>
                    <a:pt x="1" y="4"/>
                    <a:pt x="2" y="7"/>
                    <a:pt x="4" y="11"/>
                  </a:cubicBezTo>
                  <a:cubicBezTo>
                    <a:pt x="5" y="14"/>
                    <a:pt x="6" y="17"/>
                    <a:pt x="8" y="21"/>
                  </a:cubicBezTo>
                  <a:cubicBezTo>
                    <a:pt x="10" y="28"/>
                    <a:pt x="13" y="35"/>
                    <a:pt x="16" y="41"/>
                  </a:cubicBezTo>
                  <a:cubicBezTo>
                    <a:pt x="18" y="45"/>
                    <a:pt x="19" y="48"/>
                    <a:pt x="21" y="52"/>
                  </a:cubicBezTo>
                  <a:cubicBezTo>
                    <a:pt x="22" y="55"/>
                    <a:pt x="24" y="58"/>
                    <a:pt x="25" y="62"/>
                  </a:cubicBezTo>
                  <a:cubicBezTo>
                    <a:pt x="28" y="68"/>
                    <a:pt x="31" y="75"/>
                    <a:pt x="34" y="82"/>
                  </a:cubicBezTo>
                  <a:cubicBezTo>
                    <a:pt x="37" y="88"/>
                    <a:pt x="41" y="95"/>
                    <a:pt x="44" y="10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5"/>
                    <a:pt x="52" y="118"/>
                    <a:pt x="54" y="121"/>
                  </a:cubicBezTo>
                  <a:cubicBezTo>
                    <a:pt x="57" y="128"/>
                    <a:pt x="60" y="134"/>
                    <a:pt x="64" y="141"/>
                  </a:cubicBezTo>
                  <a:cubicBezTo>
                    <a:pt x="67" y="147"/>
                    <a:pt x="70" y="154"/>
                    <a:pt x="74" y="160"/>
                  </a:cubicBezTo>
                  <a:cubicBezTo>
                    <a:pt x="77" y="166"/>
                    <a:pt x="84" y="168"/>
                    <a:pt x="90" y="165"/>
                  </a:cubicBezTo>
                  <a:cubicBezTo>
                    <a:pt x="91" y="165"/>
                    <a:pt x="91" y="164"/>
                    <a:pt x="91" y="164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8"/>
                    <a:pt x="105" y="153"/>
                    <a:pt x="112" y="147"/>
                  </a:cubicBezTo>
                  <a:cubicBezTo>
                    <a:pt x="119" y="142"/>
                    <a:pt x="125" y="136"/>
                    <a:pt x="132" y="130"/>
                  </a:cubicBezTo>
                  <a:cubicBezTo>
                    <a:pt x="136" y="127"/>
                    <a:pt x="139" y="125"/>
                    <a:pt x="142" y="122"/>
                  </a:cubicBezTo>
                  <a:cubicBezTo>
                    <a:pt x="152" y="113"/>
                    <a:pt x="152" y="113"/>
                    <a:pt x="152" y="113"/>
                  </a:cubicBezTo>
                  <a:cubicBezTo>
                    <a:pt x="155" y="110"/>
                    <a:pt x="159" y="107"/>
                    <a:pt x="162" y="104"/>
                  </a:cubicBezTo>
                  <a:cubicBezTo>
                    <a:pt x="165" y="101"/>
                    <a:pt x="169" y="98"/>
                    <a:pt x="172" y="95"/>
                  </a:cubicBezTo>
                  <a:cubicBezTo>
                    <a:pt x="182" y="87"/>
                    <a:pt x="182" y="87"/>
                    <a:pt x="182" y="87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201" y="68"/>
                    <a:pt x="201" y="68"/>
                    <a:pt x="201" y="68"/>
                  </a:cubicBezTo>
                  <a:cubicBezTo>
                    <a:pt x="204" y="65"/>
                    <a:pt x="207" y="62"/>
                    <a:pt x="210" y="59"/>
                  </a:cubicBezTo>
                  <a:cubicBezTo>
                    <a:pt x="214" y="56"/>
                    <a:pt x="217" y="53"/>
                    <a:pt x="220" y="50"/>
                  </a:cubicBezTo>
                  <a:cubicBezTo>
                    <a:pt x="229" y="40"/>
                    <a:pt x="229" y="40"/>
                    <a:pt x="229" y="40"/>
                  </a:cubicBezTo>
                  <a:cubicBezTo>
                    <a:pt x="232" y="37"/>
                    <a:pt x="235" y="34"/>
                    <a:pt x="238" y="31"/>
                  </a:cubicBezTo>
                  <a:cubicBezTo>
                    <a:pt x="241" y="27"/>
                    <a:pt x="244" y="24"/>
                    <a:pt x="247" y="21"/>
                  </a:cubicBez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"/>
            <p:cNvSpPr>
              <a:spLocks/>
            </p:cNvSpPr>
            <p:nvPr/>
          </p:nvSpPr>
          <p:spPr bwMode="auto">
            <a:xfrm>
              <a:off x="546" y="3194"/>
              <a:ext cx="91" cy="324"/>
            </a:xfrm>
            <a:custGeom>
              <a:avLst/>
              <a:gdLst>
                <a:gd name="T0" fmla="*/ 63 w 91"/>
                <a:gd name="T1" fmla="*/ 68 h 324"/>
                <a:gd name="T2" fmla="*/ 70 w 91"/>
                <a:gd name="T3" fmla="*/ 68 h 324"/>
                <a:gd name="T4" fmla="*/ 70 w 91"/>
                <a:gd name="T5" fmla="*/ 0 h 324"/>
                <a:gd name="T6" fmla="*/ 13 w 91"/>
                <a:gd name="T7" fmla="*/ 0 h 324"/>
                <a:gd name="T8" fmla="*/ 13 w 91"/>
                <a:gd name="T9" fmla="*/ 68 h 324"/>
                <a:gd name="T10" fmla="*/ 21 w 91"/>
                <a:gd name="T11" fmla="*/ 68 h 324"/>
                <a:gd name="T12" fmla="*/ 0 w 91"/>
                <a:gd name="T13" fmla="*/ 287 h 324"/>
                <a:gd name="T14" fmla="*/ 45 w 91"/>
                <a:gd name="T15" fmla="*/ 324 h 324"/>
                <a:gd name="T16" fmla="*/ 91 w 91"/>
                <a:gd name="T17" fmla="*/ 287 h 324"/>
                <a:gd name="T18" fmla="*/ 63 w 91"/>
                <a:gd name="T19" fmla="*/ 68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324">
                  <a:moveTo>
                    <a:pt x="63" y="68"/>
                  </a:moveTo>
                  <a:lnTo>
                    <a:pt x="70" y="68"/>
                  </a:lnTo>
                  <a:lnTo>
                    <a:pt x="70" y="0"/>
                  </a:lnTo>
                  <a:lnTo>
                    <a:pt x="13" y="0"/>
                  </a:lnTo>
                  <a:lnTo>
                    <a:pt x="13" y="68"/>
                  </a:lnTo>
                  <a:lnTo>
                    <a:pt x="21" y="68"/>
                  </a:lnTo>
                  <a:lnTo>
                    <a:pt x="0" y="287"/>
                  </a:lnTo>
                  <a:lnTo>
                    <a:pt x="45" y="324"/>
                  </a:lnTo>
                  <a:lnTo>
                    <a:pt x="91" y="287"/>
                  </a:lnTo>
                  <a:lnTo>
                    <a:pt x="63" y="68"/>
                  </a:ln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468" y="3546"/>
              <a:ext cx="232" cy="214"/>
            </a:xfrm>
            <a:custGeom>
              <a:avLst/>
              <a:gdLst>
                <a:gd name="T0" fmla="*/ 0 w 576"/>
                <a:gd name="T1" fmla="*/ 0 h 528"/>
                <a:gd name="T2" fmla="*/ 115 w 576"/>
                <a:gd name="T3" fmla="*/ 472 h 528"/>
                <a:gd name="T4" fmla="*/ 33 w 576"/>
                <a:gd name="T5" fmla="*/ 528 h 528"/>
                <a:gd name="T6" fmla="*/ 188 w 576"/>
                <a:gd name="T7" fmla="*/ 483 h 528"/>
                <a:gd name="T8" fmla="*/ 247 w 576"/>
                <a:gd name="T9" fmla="*/ 161 h 528"/>
                <a:gd name="T10" fmla="*/ 341 w 576"/>
                <a:gd name="T11" fmla="*/ 159 h 528"/>
                <a:gd name="T12" fmla="*/ 403 w 576"/>
                <a:gd name="T13" fmla="*/ 477 h 528"/>
                <a:gd name="T14" fmla="*/ 514 w 576"/>
                <a:gd name="T15" fmla="*/ 514 h 528"/>
                <a:gd name="T16" fmla="*/ 462 w 576"/>
                <a:gd name="T17" fmla="*/ 460 h 528"/>
                <a:gd name="T18" fmla="*/ 576 w 576"/>
                <a:gd name="T19" fmla="*/ 0 h 528"/>
                <a:gd name="T20" fmla="*/ 0 w 576"/>
                <a:gd name="T21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6" h="528">
                  <a:moveTo>
                    <a:pt x="0" y="0"/>
                  </a:moveTo>
                  <a:cubicBezTo>
                    <a:pt x="115" y="472"/>
                    <a:pt x="115" y="472"/>
                    <a:pt x="115" y="472"/>
                  </a:cubicBezTo>
                  <a:cubicBezTo>
                    <a:pt x="33" y="528"/>
                    <a:pt x="33" y="528"/>
                    <a:pt x="33" y="528"/>
                  </a:cubicBezTo>
                  <a:cubicBezTo>
                    <a:pt x="188" y="483"/>
                    <a:pt x="188" y="483"/>
                    <a:pt x="188" y="483"/>
                  </a:cubicBezTo>
                  <a:cubicBezTo>
                    <a:pt x="203" y="428"/>
                    <a:pt x="234" y="163"/>
                    <a:pt x="247" y="161"/>
                  </a:cubicBezTo>
                  <a:cubicBezTo>
                    <a:pt x="267" y="158"/>
                    <a:pt x="321" y="155"/>
                    <a:pt x="341" y="159"/>
                  </a:cubicBezTo>
                  <a:cubicBezTo>
                    <a:pt x="380" y="167"/>
                    <a:pt x="401" y="468"/>
                    <a:pt x="403" y="477"/>
                  </a:cubicBezTo>
                  <a:cubicBezTo>
                    <a:pt x="514" y="514"/>
                    <a:pt x="514" y="514"/>
                    <a:pt x="514" y="514"/>
                  </a:cubicBezTo>
                  <a:cubicBezTo>
                    <a:pt x="462" y="460"/>
                    <a:pt x="462" y="460"/>
                    <a:pt x="462" y="460"/>
                  </a:cubicBezTo>
                  <a:cubicBezTo>
                    <a:pt x="576" y="0"/>
                    <a:pt x="576" y="0"/>
                    <a:pt x="5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8082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464" y="3529"/>
              <a:ext cx="243" cy="25"/>
            </a:xfrm>
            <a:custGeom>
              <a:avLst/>
              <a:gdLst>
                <a:gd name="T0" fmla="*/ 238 w 243"/>
                <a:gd name="T1" fmla="*/ 25 h 25"/>
                <a:gd name="T2" fmla="*/ 6 w 243"/>
                <a:gd name="T3" fmla="*/ 24 h 25"/>
                <a:gd name="T4" fmla="*/ 0 w 243"/>
                <a:gd name="T5" fmla="*/ 0 h 25"/>
                <a:gd name="T6" fmla="*/ 243 w 243"/>
                <a:gd name="T7" fmla="*/ 0 h 25"/>
                <a:gd name="T8" fmla="*/ 238 w 243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3" h="25">
                  <a:moveTo>
                    <a:pt x="238" y="25"/>
                  </a:moveTo>
                  <a:lnTo>
                    <a:pt x="6" y="24"/>
                  </a:lnTo>
                  <a:lnTo>
                    <a:pt x="0" y="0"/>
                  </a:lnTo>
                  <a:lnTo>
                    <a:pt x="243" y="0"/>
                  </a:lnTo>
                  <a:lnTo>
                    <a:pt x="238" y="25"/>
                  </a:lnTo>
                  <a:close/>
                </a:path>
              </a:pathLst>
            </a:custGeom>
            <a:solidFill>
              <a:srgbClr val="797A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569" y="3525"/>
              <a:ext cx="44" cy="32"/>
            </a:xfrm>
            <a:custGeom>
              <a:avLst/>
              <a:gdLst>
                <a:gd name="T0" fmla="*/ 107 w 107"/>
                <a:gd name="T1" fmla="*/ 39 h 79"/>
                <a:gd name="T2" fmla="*/ 70 w 107"/>
                <a:gd name="T3" fmla="*/ 79 h 79"/>
                <a:gd name="T4" fmla="*/ 37 w 107"/>
                <a:gd name="T5" fmla="*/ 79 h 79"/>
                <a:gd name="T6" fmla="*/ 0 w 107"/>
                <a:gd name="T7" fmla="*/ 39 h 79"/>
                <a:gd name="T8" fmla="*/ 0 w 107"/>
                <a:gd name="T9" fmla="*/ 39 h 79"/>
                <a:gd name="T10" fmla="*/ 37 w 107"/>
                <a:gd name="T11" fmla="*/ 0 h 79"/>
                <a:gd name="T12" fmla="*/ 70 w 107"/>
                <a:gd name="T13" fmla="*/ 0 h 79"/>
                <a:gd name="T14" fmla="*/ 107 w 107"/>
                <a:gd name="T15" fmla="*/ 3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9">
                  <a:moveTo>
                    <a:pt x="107" y="39"/>
                  </a:moveTo>
                  <a:cubicBezTo>
                    <a:pt x="107" y="61"/>
                    <a:pt x="90" y="79"/>
                    <a:pt x="70" y="79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17" y="79"/>
                    <a:pt x="0" y="61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18"/>
                    <a:pt x="17" y="0"/>
                    <a:pt x="37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90" y="0"/>
                    <a:pt x="107" y="18"/>
                    <a:pt x="107" y="39"/>
                  </a:cubicBezTo>
                  <a:close/>
                </a:path>
              </a:pathLst>
            </a:custGeom>
            <a:solidFill>
              <a:srgbClr val="E6E7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20"/>
            <p:cNvSpPr>
              <a:spLocks noChangeArrowheads="1"/>
            </p:cNvSpPr>
            <p:nvPr/>
          </p:nvSpPr>
          <p:spPr bwMode="auto">
            <a:xfrm>
              <a:off x="289" y="2894"/>
              <a:ext cx="107" cy="111"/>
            </a:xfrm>
            <a:prstGeom prst="ellipse">
              <a:avLst/>
            </a:pr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Oval 21"/>
            <p:cNvSpPr>
              <a:spLocks noChangeArrowheads="1"/>
            </p:cNvSpPr>
            <p:nvPr/>
          </p:nvSpPr>
          <p:spPr bwMode="auto">
            <a:xfrm>
              <a:off x="796" y="2894"/>
              <a:ext cx="107" cy="111"/>
            </a:xfrm>
            <a:prstGeom prst="ellipse">
              <a:avLst/>
            </a:pr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05" y="2910"/>
              <a:ext cx="28" cy="62"/>
            </a:xfrm>
            <a:custGeom>
              <a:avLst/>
              <a:gdLst>
                <a:gd name="T0" fmla="*/ 69 w 69"/>
                <a:gd name="T1" fmla="*/ 0 h 154"/>
                <a:gd name="T2" fmla="*/ 67 w 69"/>
                <a:gd name="T3" fmla="*/ 1 h 154"/>
                <a:gd name="T4" fmla="*/ 63 w 69"/>
                <a:gd name="T5" fmla="*/ 5 h 154"/>
                <a:gd name="T6" fmla="*/ 55 w 69"/>
                <a:gd name="T7" fmla="*/ 10 h 154"/>
                <a:gd name="T8" fmla="*/ 47 w 69"/>
                <a:gd name="T9" fmla="*/ 17 h 154"/>
                <a:gd name="T10" fmla="*/ 42 w 69"/>
                <a:gd name="T11" fmla="*/ 22 h 154"/>
                <a:gd name="T12" fmla="*/ 37 w 69"/>
                <a:gd name="T13" fmla="*/ 27 h 154"/>
                <a:gd name="T14" fmla="*/ 27 w 69"/>
                <a:gd name="T15" fmla="*/ 38 h 154"/>
                <a:gd name="T16" fmla="*/ 23 w 69"/>
                <a:gd name="T17" fmla="*/ 45 h 154"/>
                <a:gd name="T18" fmla="*/ 21 w 69"/>
                <a:gd name="T19" fmla="*/ 48 h 154"/>
                <a:gd name="T20" fmla="*/ 19 w 69"/>
                <a:gd name="T21" fmla="*/ 52 h 154"/>
                <a:gd name="T22" fmla="*/ 17 w 69"/>
                <a:gd name="T23" fmla="*/ 56 h 154"/>
                <a:gd name="T24" fmla="*/ 15 w 69"/>
                <a:gd name="T25" fmla="*/ 59 h 154"/>
                <a:gd name="T26" fmla="*/ 14 w 69"/>
                <a:gd name="T27" fmla="*/ 61 h 154"/>
                <a:gd name="T28" fmla="*/ 14 w 69"/>
                <a:gd name="T29" fmla="*/ 63 h 154"/>
                <a:gd name="T30" fmla="*/ 12 w 69"/>
                <a:gd name="T31" fmla="*/ 67 h 154"/>
                <a:gd name="T32" fmla="*/ 9 w 69"/>
                <a:gd name="T33" fmla="*/ 83 h 154"/>
                <a:gd name="T34" fmla="*/ 9 w 69"/>
                <a:gd name="T35" fmla="*/ 99 h 154"/>
                <a:gd name="T36" fmla="*/ 11 w 69"/>
                <a:gd name="T37" fmla="*/ 114 h 154"/>
                <a:gd name="T38" fmla="*/ 12 w 69"/>
                <a:gd name="T39" fmla="*/ 121 h 154"/>
                <a:gd name="T40" fmla="*/ 14 w 69"/>
                <a:gd name="T41" fmla="*/ 127 h 154"/>
                <a:gd name="T42" fmla="*/ 16 w 69"/>
                <a:gd name="T43" fmla="*/ 133 h 154"/>
                <a:gd name="T44" fmla="*/ 18 w 69"/>
                <a:gd name="T45" fmla="*/ 138 h 154"/>
                <a:gd name="T46" fmla="*/ 22 w 69"/>
                <a:gd name="T47" fmla="*/ 147 h 154"/>
                <a:gd name="T48" fmla="*/ 25 w 69"/>
                <a:gd name="T49" fmla="*/ 154 h 154"/>
                <a:gd name="T50" fmla="*/ 20 w 69"/>
                <a:gd name="T51" fmla="*/ 148 h 154"/>
                <a:gd name="T52" fmla="*/ 18 w 69"/>
                <a:gd name="T53" fmla="*/ 144 h 154"/>
                <a:gd name="T54" fmla="*/ 15 w 69"/>
                <a:gd name="T55" fmla="*/ 140 h 154"/>
                <a:gd name="T56" fmla="*/ 12 w 69"/>
                <a:gd name="T57" fmla="*/ 135 h 154"/>
                <a:gd name="T58" fmla="*/ 9 w 69"/>
                <a:gd name="T59" fmla="*/ 129 h 154"/>
                <a:gd name="T60" fmla="*/ 7 w 69"/>
                <a:gd name="T61" fmla="*/ 123 h 154"/>
                <a:gd name="T62" fmla="*/ 4 w 69"/>
                <a:gd name="T63" fmla="*/ 116 h 154"/>
                <a:gd name="T64" fmla="*/ 3 w 69"/>
                <a:gd name="T65" fmla="*/ 112 h 154"/>
                <a:gd name="T66" fmla="*/ 2 w 69"/>
                <a:gd name="T67" fmla="*/ 108 h 154"/>
                <a:gd name="T68" fmla="*/ 1 w 69"/>
                <a:gd name="T69" fmla="*/ 104 h 154"/>
                <a:gd name="T70" fmla="*/ 0 w 69"/>
                <a:gd name="T71" fmla="*/ 100 h 154"/>
                <a:gd name="T72" fmla="*/ 0 w 69"/>
                <a:gd name="T73" fmla="*/ 96 h 154"/>
                <a:gd name="T74" fmla="*/ 0 w 69"/>
                <a:gd name="T75" fmla="*/ 93 h 154"/>
                <a:gd name="T76" fmla="*/ 0 w 69"/>
                <a:gd name="T77" fmla="*/ 91 h 154"/>
                <a:gd name="T78" fmla="*/ 0 w 69"/>
                <a:gd name="T79" fmla="*/ 87 h 154"/>
                <a:gd name="T80" fmla="*/ 0 w 69"/>
                <a:gd name="T81" fmla="*/ 82 h 154"/>
                <a:gd name="T82" fmla="*/ 3 w 69"/>
                <a:gd name="T83" fmla="*/ 64 h 154"/>
                <a:gd name="T84" fmla="*/ 11 w 69"/>
                <a:gd name="T85" fmla="*/ 47 h 154"/>
                <a:gd name="T86" fmla="*/ 21 w 69"/>
                <a:gd name="T87" fmla="*/ 33 h 154"/>
                <a:gd name="T88" fmla="*/ 32 w 69"/>
                <a:gd name="T89" fmla="*/ 22 h 154"/>
                <a:gd name="T90" fmla="*/ 43 w 69"/>
                <a:gd name="T91" fmla="*/ 13 h 154"/>
                <a:gd name="T92" fmla="*/ 54 w 69"/>
                <a:gd name="T93" fmla="*/ 7 h 154"/>
                <a:gd name="T94" fmla="*/ 62 w 69"/>
                <a:gd name="T95" fmla="*/ 3 h 154"/>
                <a:gd name="T96" fmla="*/ 69 w 69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" h="154">
                  <a:moveTo>
                    <a:pt x="69" y="0"/>
                  </a:moveTo>
                  <a:cubicBezTo>
                    <a:pt x="69" y="0"/>
                    <a:pt x="68" y="1"/>
                    <a:pt x="67" y="1"/>
                  </a:cubicBezTo>
                  <a:cubicBezTo>
                    <a:pt x="66" y="2"/>
                    <a:pt x="65" y="3"/>
                    <a:pt x="63" y="5"/>
                  </a:cubicBezTo>
                  <a:cubicBezTo>
                    <a:pt x="61" y="6"/>
                    <a:pt x="58" y="8"/>
                    <a:pt x="55" y="10"/>
                  </a:cubicBezTo>
                  <a:cubicBezTo>
                    <a:pt x="53" y="12"/>
                    <a:pt x="50" y="15"/>
                    <a:pt x="47" y="17"/>
                  </a:cubicBezTo>
                  <a:cubicBezTo>
                    <a:pt x="45" y="19"/>
                    <a:pt x="43" y="20"/>
                    <a:pt x="42" y="22"/>
                  </a:cubicBezTo>
                  <a:cubicBezTo>
                    <a:pt x="40" y="23"/>
                    <a:pt x="38" y="25"/>
                    <a:pt x="37" y="27"/>
                  </a:cubicBezTo>
                  <a:cubicBezTo>
                    <a:pt x="34" y="30"/>
                    <a:pt x="30" y="34"/>
                    <a:pt x="27" y="38"/>
                  </a:cubicBezTo>
                  <a:cubicBezTo>
                    <a:pt x="26" y="40"/>
                    <a:pt x="24" y="43"/>
                    <a:pt x="23" y="45"/>
                  </a:cubicBezTo>
                  <a:cubicBezTo>
                    <a:pt x="22" y="46"/>
                    <a:pt x="21" y="47"/>
                    <a:pt x="21" y="48"/>
                  </a:cubicBezTo>
                  <a:cubicBezTo>
                    <a:pt x="20" y="50"/>
                    <a:pt x="19" y="51"/>
                    <a:pt x="19" y="52"/>
                  </a:cubicBezTo>
                  <a:cubicBezTo>
                    <a:pt x="18" y="53"/>
                    <a:pt x="17" y="54"/>
                    <a:pt x="17" y="56"/>
                  </a:cubicBezTo>
                  <a:cubicBezTo>
                    <a:pt x="16" y="57"/>
                    <a:pt x="16" y="58"/>
                    <a:pt x="15" y="59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11" y="72"/>
                    <a:pt x="9" y="78"/>
                    <a:pt x="9" y="83"/>
                  </a:cubicBezTo>
                  <a:cubicBezTo>
                    <a:pt x="8" y="88"/>
                    <a:pt x="8" y="94"/>
                    <a:pt x="9" y="99"/>
                  </a:cubicBezTo>
                  <a:cubicBezTo>
                    <a:pt x="9" y="104"/>
                    <a:pt x="10" y="109"/>
                    <a:pt x="11" y="114"/>
                  </a:cubicBezTo>
                  <a:cubicBezTo>
                    <a:pt x="11" y="116"/>
                    <a:pt x="12" y="119"/>
                    <a:pt x="12" y="121"/>
                  </a:cubicBezTo>
                  <a:cubicBezTo>
                    <a:pt x="13" y="123"/>
                    <a:pt x="14" y="125"/>
                    <a:pt x="14" y="127"/>
                  </a:cubicBezTo>
                  <a:cubicBezTo>
                    <a:pt x="15" y="129"/>
                    <a:pt x="16" y="131"/>
                    <a:pt x="16" y="133"/>
                  </a:cubicBezTo>
                  <a:cubicBezTo>
                    <a:pt x="17" y="135"/>
                    <a:pt x="18" y="137"/>
                    <a:pt x="18" y="138"/>
                  </a:cubicBezTo>
                  <a:cubicBezTo>
                    <a:pt x="20" y="142"/>
                    <a:pt x="21" y="144"/>
                    <a:pt x="22" y="147"/>
                  </a:cubicBezTo>
                  <a:cubicBezTo>
                    <a:pt x="24" y="151"/>
                    <a:pt x="25" y="154"/>
                    <a:pt x="25" y="154"/>
                  </a:cubicBezTo>
                  <a:cubicBezTo>
                    <a:pt x="25" y="154"/>
                    <a:pt x="23" y="152"/>
                    <a:pt x="20" y="148"/>
                  </a:cubicBezTo>
                  <a:cubicBezTo>
                    <a:pt x="20" y="147"/>
                    <a:pt x="19" y="146"/>
                    <a:pt x="18" y="144"/>
                  </a:cubicBezTo>
                  <a:cubicBezTo>
                    <a:pt x="17" y="143"/>
                    <a:pt x="16" y="142"/>
                    <a:pt x="15" y="140"/>
                  </a:cubicBezTo>
                  <a:cubicBezTo>
                    <a:pt x="14" y="138"/>
                    <a:pt x="13" y="137"/>
                    <a:pt x="12" y="135"/>
                  </a:cubicBezTo>
                  <a:cubicBezTo>
                    <a:pt x="11" y="133"/>
                    <a:pt x="10" y="131"/>
                    <a:pt x="9" y="129"/>
                  </a:cubicBezTo>
                  <a:cubicBezTo>
                    <a:pt x="8" y="127"/>
                    <a:pt x="8" y="125"/>
                    <a:pt x="7" y="123"/>
                  </a:cubicBezTo>
                  <a:cubicBezTo>
                    <a:pt x="6" y="121"/>
                    <a:pt x="5" y="118"/>
                    <a:pt x="4" y="116"/>
                  </a:cubicBezTo>
                  <a:cubicBezTo>
                    <a:pt x="4" y="115"/>
                    <a:pt x="3" y="113"/>
                    <a:pt x="3" y="112"/>
                  </a:cubicBezTo>
                  <a:cubicBezTo>
                    <a:pt x="3" y="111"/>
                    <a:pt x="2" y="110"/>
                    <a:pt x="2" y="108"/>
                  </a:cubicBezTo>
                  <a:cubicBezTo>
                    <a:pt x="2" y="107"/>
                    <a:pt x="1" y="105"/>
                    <a:pt x="1" y="104"/>
                  </a:cubicBezTo>
                  <a:cubicBezTo>
                    <a:pt x="1" y="103"/>
                    <a:pt x="1" y="101"/>
                    <a:pt x="0" y="100"/>
                  </a:cubicBezTo>
                  <a:cubicBezTo>
                    <a:pt x="0" y="98"/>
                    <a:pt x="0" y="97"/>
                    <a:pt x="0" y="96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0"/>
                    <a:pt x="0" y="88"/>
                    <a:pt x="0" y="87"/>
                  </a:cubicBezTo>
                  <a:cubicBezTo>
                    <a:pt x="0" y="85"/>
                    <a:pt x="0" y="84"/>
                    <a:pt x="0" y="82"/>
                  </a:cubicBezTo>
                  <a:cubicBezTo>
                    <a:pt x="0" y="76"/>
                    <a:pt x="2" y="70"/>
                    <a:pt x="3" y="64"/>
                  </a:cubicBezTo>
                  <a:cubicBezTo>
                    <a:pt x="5" y="58"/>
                    <a:pt x="8" y="52"/>
                    <a:pt x="11" y="47"/>
                  </a:cubicBezTo>
                  <a:cubicBezTo>
                    <a:pt x="14" y="42"/>
                    <a:pt x="17" y="37"/>
                    <a:pt x="21" y="33"/>
                  </a:cubicBezTo>
                  <a:cubicBezTo>
                    <a:pt x="24" y="29"/>
                    <a:pt x="28" y="25"/>
                    <a:pt x="32" y="22"/>
                  </a:cubicBezTo>
                  <a:cubicBezTo>
                    <a:pt x="36" y="18"/>
                    <a:pt x="40" y="15"/>
                    <a:pt x="43" y="13"/>
                  </a:cubicBezTo>
                  <a:cubicBezTo>
                    <a:pt x="47" y="11"/>
                    <a:pt x="50" y="9"/>
                    <a:pt x="54" y="7"/>
                  </a:cubicBezTo>
                  <a:cubicBezTo>
                    <a:pt x="57" y="5"/>
                    <a:pt x="59" y="4"/>
                    <a:pt x="62" y="3"/>
                  </a:cubicBezTo>
                  <a:cubicBezTo>
                    <a:pt x="66" y="1"/>
                    <a:pt x="69" y="0"/>
                    <a:pt x="69" y="0"/>
                  </a:cubicBez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861" y="2910"/>
              <a:ext cx="28" cy="62"/>
            </a:xfrm>
            <a:custGeom>
              <a:avLst/>
              <a:gdLst>
                <a:gd name="T0" fmla="*/ 0 w 70"/>
                <a:gd name="T1" fmla="*/ 0 h 154"/>
                <a:gd name="T2" fmla="*/ 2 w 70"/>
                <a:gd name="T3" fmla="*/ 1 h 154"/>
                <a:gd name="T4" fmla="*/ 7 w 70"/>
                <a:gd name="T5" fmla="*/ 5 h 154"/>
                <a:gd name="T6" fmla="*/ 14 w 70"/>
                <a:gd name="T7" fmla="*/ 10 h 154"/>
                <a:gd name="T8" fmla="*/ 23 w 70"/>
                <a:gd name="T9" fmla="*/ 17 h 154"/>
                <a:gd name="T10" fmla="*/ 27 w 70"/>
                <a:gd name="T11" fmla="*/ 22 h 154"/>
                <a:gd name="T12" fmla="*/ 32 w 70"/>
                <a:gd name="T13" fmla="*/ 27 h 154"/>
                <a:gd name="T14" fmla="*/ 42 w 70"/>
                <a:gd name="T15" fmla="*/ 38 h 154"/>
                <a:gd name="T16" fmla="*/ 47 w 70"/>
                <a:gd name="T17" fmla="*/ 45 h 154"/>
                <a:gd name="T18" fmla="*/ 49 w 70"/>
                <a:gd name="T19" fmla="*/ 48 h 154"/>
                <a:gd name="T20" fmla="*/ 51 w 70"/>
                <a:gd name="T21" fmla="*/ 52 h 154"/>
                <a:gd name="T22" fmla="*/ 53 w 70"/>
                <a:gd name="T23" fmla="*/ 56 h 154"/>
                <a:gd name="T24" fmla="*/ 54 w 70"/>
                <a:gd name="T25" fmla="*/ 59 h 154"/>
                <a:gd name="T26" fmla="*/ 55 w 70"/>
                <a:gd name="T27" fmla="*/ 61 h 154"/>
                <a:gd name="T28" fmla="*/ 56 w 70"/>
                <a:gd name="T29" fmla="*/ 63 h 154"/>
                <a:gd name="T30" fmla="*/ 57 w 70"/>
                <a:gd name="T31" fmla="*/ 67 h 154"/>
                <a:gd name="T32" fmla="*/ 60 w 70"/>
                <a:gd name="T33" fmla="*/ 83 h 154"/>
                <a:gd name="T34" fmla="*/ 61 w 70"/>
                <a:gd name="T35" fmla="*/ 99 h 154"/>
                <a:gd name="T36" fmla="*/ 58 w 70"/>
                <a:gd name="T37" fmla="*/ 114 h 154"/>
                <a:gd name="T38" fmla="*/ 57 w 70"/>
                <a:gd name="T39" fmla="*/ 121 h 154"/>
                <a:gd name="T40" fmla="*/ 55 w 70"/>
                <a:gd name="T41" fmla="*/ 127 h 154"/>
                <a:gd name="T42" fmla="*/ 53 w 70"/>
                <a:gd name="T43" fmla="*/ 133 h 154"/>
                <a:gd name="T44" fmla="*/ 51 w 70"/>
                <a:gd name="T45" fmla="*/ 138 h 154"/>
                <a:gd name="T46" fmla="*/ 47 w 70"/>
                <a:gd name="T47" fmla="*/ 147 h 154"/>
                <a:gd name="T48" fmla="*/ 44 w 70"/>
                <a:gd name="T49" fmla="*/ 154 h 154"/>
                <a:gd name="T50" fmla="*/ 49 w 70"/>
                <a:gd name="T51" fmla="*/ 148 h 154"/>
                <a:gd name="T52" fmla="*/ 51 w 70"/>
                <a:gd name="T53" fmla="*/ 144 h 154"/>
                <a:gd name="T54" fmla="*/ 54 w 70"/>
                <a:gd name="T55" fmla="*/ 140 h 154"/>
                <a:gd name="T56" fmla="*/ 57 w 70"/>
                <a:gd name="T57" fmla="*/ 135 h 154"/>
                <a:gd name="T58" fmla="*/ 60 w 70"/>
                <a:gd name="T59" fmla="*/ 129 h 154"/>
                <a:gd name="T60" fmla="*/ 63 w 70"/>
                <a:gd name="T61" fmla="*/ 123 h 154"/>
                <a:gd name="T62" fmla="*/ 65 w 70"/>
                <a:gd name="T63" fmla="*/ 116 h 154"/>
                <a:gd name="T64" fmla="*/ 66 w 70"/>
                <a:gd name="T65" fmla="*/ 112 h 154"/>
                <a:gd name="T66" fmla="*/ 67 w 70"/>
                <a:gd name="T67" fmla="*/ 108 h 154"/>
                <a:gd name="T68" fmla="*/ 68 w 70"/>
                <a:gd name="T69" fmla="*/ 104 h 154"/>
                <a:gd name="T70" fmla="*/ 69 w 70"/>
                <a:gd name="T71" fmla="*/ 100 h 154"/>
                <a:gd name="T72" fmla="*/ 69 w 70"/>
                <a:gd name="T73" fmla="*/ 96 h 154"/>
                <a:gd name="T74" fmla="*/ 69 w 70"/>
                <a:gd name="T75" fmla="*/ 93 h 154"/>
                <a:gd name="T76" fmla="*/ 69 w 70"/>
                <a:gd name="T77" fmla="*/ 91 h 154"/>
                <a:gd name="T78" fmla="*/ 70 w 70"/>
                <a:gd name="T79" fmla="*/ 87 h 154"/>
                <a:gd name="T80" fmla="*/ 69 w 70"/>
                <a:gd name="T81" fmla="*/ 82 h 154"/>
                <a:gd name="T82" fmla="*/ 66 w 70"/>
                <a:gd name="T83" fmla="*/ 64 h 154"/>
                <a:gd name="T84" fmla="*/ 58 w 70"/>
                <a:gd name="T85" fmla="*/ 47 h 154"/>
                <a:gd name="T86" fmla="*/ 48 w 70"/>
                <a:gd name="T87" fmla="*/ 33 h 154"/>
                <a:gd name="T88" fmla="*/ 37 w 70"/>
                <a:gd name="T89" fmla="*/ 22 h 154"/>
                <a:gd name="T90" fmla="*/ 26 w 70"/>
                <a:gd name="T91" fmla="*/ 13 h 154"/>
                <a:gd name="T92" fmla="*/ 16 w 70"/>
                <a:gd name="T93" fmla="*/ 7 h 154"/>
                <a:gd name="T94" fmla="*/ 7 w 70"/>
                <a:gd name="T95" fmla="*/ 3 h 154"/>
                <a:gd name="T96" fmla="*/ 0 w 70"/>
                <a:gd name="T9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0" h="154">
                  <a:moveTo>
                    <a:pt x="0" y="0"/>
                  </a:moveTo>
                  <a:cubicBezTo>
                    <a:pt x="0" y="0"/>
                    <a:pt x="1" y="1"/>
                    <a:pt x="2" y="1"/>
                  </a:cubicBezTo>
                  <a:cubicBezTo>
                    <a:pt x="3" y="2"/>
                    <a:pt x="5" y="3"/>
                    <a:pt x="7" y="5"/>
                  </a:cubicBezTo>
                  <a:cubicBezTo>
                    <a:pt x="9" y="6"/>
                    <a:pt x="11" y="8"/>
                    <a:pt x="14" y="10"/>
                  </a:cubicBezTo>
                  <a:cubicBezTo>
                    <a:pt x="16" y="12"/>
                    <a:pt x="19" y="15"/>
                    <a:pt x="23" y="17"/>
                  </a:cubicBezTo>
                  <a:cubicBezTo>
                    <a:pt x="24" y="19"/>
                    <a:pt x="26" y="20"/>
                    <a:pt x="27" y="22"/>
                  </a:cubicBezTo>
                  <a:cubicBezTo>
                    <a:pt x="29" y="23"/>
                    <a:pt x="31" y="25"/>
                    <a:pt x="32" y="27"/>
                  </a:cubicBezTo>
                  <a:cubicBezTo>
                    <a:pt x="36" y="30"/>
                    <a:pt x="39" y="34"/>
                    <a:pt x="42" y="38"/>
                  </a:cubicBezTo>
                  <a:cubicBezTo>
                    <a:pt x="44" y="40"/>
                    <a:pt x="45" y="43"/>
                    <a:pt x="47" y="45"/>
                  </a:cubicBezTo>
                  <a:cubicBezTo>
                    <a:pt x="47" y="46"/>
                    <a:pt x="48" y="47"/>
                    <a:pt x="49" y="48"/>
                  </a:cubicBezTo>
                  <a:cubicBezTo>
                    <a:pt x="49" y="50"/>
                    <a:pt x="50" y="51"/>
                    <a:pt x="51" y="52"/>
                  </a:cubicBezTo>
                  <a:cubicBezTo>
                    <a:pt x="51" y="53"/>
                    <a:pt x="52" y="54"/>
                    <a:pt x="53" y="56"/>
                  </a:cubicBezTo>
                  <a:cubicBezTo>
                    <a:pt x="53" y="57"/>
                    <a:pt x="54" y="58"/>
                    <a:pt x="54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9" y="72"/>
                    <a:pt x="60" y="78"/>
                    <a:pt x="60" y="83"/>
                  </a:cubicBezTo>
                  <a:cubicBezTo>
                    <a:pt x="61" y="88"/>
                    <a:pt x="61" y="94"/>
                    <a:pt x="61" y="99"/>
                  </a:cubicBezTo>
                  <a:cubicBezTo>
                    <a:pt x="60" y="104"/>
                    <a:pt x="60" y="109"/>
                    <a:pt x="58" y="114"/>
                  </a:cubicBezTo>
                  <a:cubicBezTo>
                    <a:pt x="58" y="116"/>
                    <a:pt x="57" y="119"/>
                    <a:pt x="57" y="121"/>
                  </a:cubicBezTo>
                  <a:cubicBezTo>
                    <a:pt x="56" y="123"/>
                    <a:pt x="56" y="125"/>
                    <a:pt x="55" y="127"/>
                  </a:cubicBezTo>
                  <a:cubicBezTo>
                    <a:pt x="54" y="129"/>
                    <a:pt x="53" y="131"/>
                    <a:pt x="53" y="133"/>
                  </a:cubicBezTo>
                  <a:cubicBezTo>
                    <a:pt x="52" y="135"/>
                    <a:pt x="51" y="137"/>
                    <a:pt x="51" y="138"/>
                  </a:cubicBezTo>
                  <a:cubicBezTo>
                    <a:pt x="49" y="142"/>
                    <a:pt x="48" y="144"/>
                    <a:pt x="47" y="147"/>
                  </a:cubicBezTo>
                  <a:cubicBezTo>
                    <a:pt x="45" y="151"/>
                    <a:pt x="44" y="154"/>
                    <a:pt x="44" y="154"/>
                  </a:cubicBezTo>
                  <a:cubicBezTo>
                    <a:pt x="44" y="154"/>
                    <a:pt x="46" y="152"/>
                    <a:pt x="49" y="148"/>
                  </a:cubicBezTo>
                  <a:cubicBezTo>
                    <a:pt x="50" y="147"/>
                    <a:pt x="51" y="146"/>
                    <a:pt x="51" y="144"/>
                  </a:cubicBezTo>
                  <a:cubicBezTo>
                    <a:pt x="52" y="143"/>
                    <a:pt x="53" y="142"/>
                    <a:pt x="54" y="140"/>
                  </a:cubicBezTo>
                  <a:cubicBezTo>
                    <a:pt x="55" y="138"/>
                    <a:pt x="56" y="137"/>
                    <a:pt x="57" y="135"/>
                  </a:cubicBezTo>
                  <a:cubicBezTo>
                    <a:pt x="58" y="133"/>
                    <a:pt x="59" y="131"/>
                    <a:pt x="60" y="129"/>
                  </a:cubicBezTo>
                  <a:cubicBezTo>
                    <a:pt x="61" y="127"/>
                    <a:pt x="62" y="125"/>
                    <a:pt x="63" y="123"/>
                  </a:cubicBezTo>
                  <a:cubicBezTo>
                    <a:pt x="63" y="121"/>
                    <a:pt x="64" y="118"/>
                    <a:pt x="65" y="116"/>
                  </a:cubicBezTo>
                  <a:cubicBezTo>
                    <a:pt x="65" y="115"/>
                    <a:pt x="66" y="113"/>
                    <a:pt x="66" y="112"/>
                  </a:cubicBezTo>
                  <a:cubicBezTo>
                    <a:pt x="67" y="111"/>
                    <a:pt x="67" y="110"/>
                    <a:pt x="67" y="108"/>
                  </a:cubicBezTo>
                  <a:cubicBezTo>
                    <a:pt x="68" y="107"/>
                    <a:pt x="68" y="105"/>
                    <a:pt x="68" y="104"/>
                  </a:cubicBezTo>
                  <a:cubicBezTo>
                    <a:pt x="68" y="103"/>
                    <a:pt x="69" y="101"/>
                    <a:pt x="69" y="100"/>
                  </a:cubicBezTo>
                  <a:cubicBezTo>
                    <a:pt x="69" y="98"/>
                    <a:pt x="69" y="97"/>
                    <a:pt x="69" y="96"/>
                  </a:cubicBezTo>
                  <a:cubicBezTo>
                    <a:pt x="69" y="93"/>
                    <a:pt x="69" y="93"/>
                    <a:pt x="69" y="93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90"/>
                    <a:pt x="70" y="88"/>
                    <a:pt x="70" y="87"/>
                  </a:cubicBezTo>
                  <a:cubicBezTo>
                    <a:pt x="70" y="85"/>
                    <a:pt x="69" y="84"/>
                    <a:pt x="69" y="82"/>
                  </a:cubicBezTo>
                  <a:cubicBezTo>
                    <a:pt x="69" y="76"/>
                    <a:pt x="67" y="70"/>
                    <a:pt x="66" y="64"/>
                  </a:cubicBezTo>
                  <a:cubicBezTo>
                    <a:pt x="64" y="58"/>
                    <a:pt x="61" y="52"/>
                    <a:pt x="58" y="47"/>
                  </a:cubicBezTo>
                  <a:cubicBezTo>
                    <a:pt x="55" y="42"/>
                    <a:pt x="52" y="37"/>
                    <a:pt x="48" y="33"/>
                  </a:cubicBezTo>
                  <a:cubicBezTo>
                    <a:pt x="45" y="29"/>
                    <a:pt x="41" y="25"/>
                    <a:pt x="37" y="22"/>
                  </a:cubicBezTo>
                  <a:cubicBezTo>
                    <a:pt x="33" y="18"/>
                    <a:pt x="29" y="15"/>
                    <a:pt x="26" y="13"/>
                  </a:cubicBezTo>
                  <a:cubicBezTo>
                    <a:pt x="22" y="11"/>
                    <a:pt x="19" y="9"/>
                    <a:pt x="16" y="7"/>
                  </a:cubicBezTo>
                  <a:cubicBezTo>
                    <a:pt x="13" y="5"/>
                    <a:pt x="10" y="4"/>
                    <a:pt x="7" y="3"/>
                  </a:cubicBezTo>
                  <a:cubicBezTo>
                    <a:pt x="3" y="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354" y="2548"/>
              <a:ext cx="473" cy="701"/>
            </a:xfrm>
            <a:custGeom>
              <a:avLst/>
              <a:gdLst>
                <a:gd name="T0" fmla="*/ 1172 w 1172"/>
                <a:gd name="T1" fmla="*/ 868 h 1736"/>
                <a:gd name="T2" fmla="*/ 586 w 1172"/>
                <a:gd name="T3" fmla="*/ 1736 h 1736"/>
                <a:gd name="T4" fmla="*/ 0 w 1172"/>
                <a:gd name="T5" fmla="*/ 868 h 1736"/>
                <a:gd name="T6" fmla="*/ 586 w 1172"/>
                <a:gd name="T7" fmla="*/ 0 h 1736"/>
                <a:gd name="T8" fmla="*/ 1172 w 1172"/>
                <a:gd name="T9" fmla="*/ 868 h 1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2" h="1736">
                  <a:moveTo>
                    <a:pt x="1172" y="868"/>
                  </a:moveTo>
                  <a:cubicBezTo>
                    <a:pt x="1172" y="1347"/>
                    <a:pt x="1172" y="1736"/>
                    <a:pt x="586" y="1736"/>
                  </a:cubicBezTo>
                  <a:cubicBezTo>
                    <a:pt x="0" y="1736"/>
                    <a:pt x="0" y="1347"/>
                    <a:pt x="0" y="868"/>
                  </a:cubicBezTo>
                  <a:cubicBezTo>
                    <a:pt x="0" y="389"/>
                    <a:pt x="263" y="0"/>
                    <a:pt x="586" y="0"/>
                  </a:cubicBezTo>
                  <a:cubicBezTo>
                    <a:pt x="910" y="0"/>
                    <a:pt x="1172" y="389"/>
                    <a:pt x="1172" y="868"/>
                  </a:cubicBezTo>
                  <a:close/>
                </a:path>
              </a:pathLst>
            </a:custGeom>
            <a:solidFill>
              <a:srgbClr val="FFE9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242" y="2376"/>
              <a:ext cx="762" cy="589"/>
            </a:xfrm>
            <a:custGeom>
              <a:avLst/>
              <a:gdLst>
                <a:gd name="T0" fmla="*/ 384 w 1888"/>
                <a:gd name="T1" fmla="*/ 919 h 1460"/>
                <a:gd name="T2" fmla="*/ 730 w 1888"/>
                <a:gd name="T3" fmla="*/ 1161 h 1460"/>
                <a:gd name="T4" fmla="*/ 759 w 1888"/>
                <a:gd name="T5" fmla="*/ 919 h 1460"/>
                <a:gd name="T6" fmla="*/ 960 w 1888"/>
                <a:gd name="T7" fmla="*/ 1161 h 1460"/>
                <a:gd name="T8" fmla="*/ 1162 w 1888"/>
                <a:gd name="T9" fmla="*/ 919 h 1460"/>
                <a:gd name="T10" fmla="*/ 1162 w 1888"/>
                <a:gd name="T11" fmla="*/ 1138 h 1460"/>
                <a:gd name="T12" fmla="*/ 1370 w 1888"/>
                <a:gd name="T13" fmla="*/ 919 h 1460"/>
                <a:gd name="T14" fmla="*/ 1422 w 1888"/>
                <a:gd name="T15" fmla="*/ 1460 h 1460"/>
                <a:gd name="T16" fmla="*/ 1064 w 1888"/>
                <a:gd name="T17" fmla="*/ 120 h 1460"/>
                <a:gd name="T18" fmla="*/ 1168 w 1888"/>
                <a:gd name="T19" fmla="*/ 120 h 1460"/>
                <a:gd name="T20" fmla="*/ 857 w 1888"/>
                <a:gd name="T21" fmla="*/ 92 h 1460"/>
                <a:gd name="T22" fmla="*/ 638 w 1888"/>
                <a:gd name="T23" fmla="*/ 57 h 1460"/>
                <a:gd name="T24" fmla="*/ 701 w 1888"/>
                <a:gd name="T25" fmla="*/ 126 h 1460"/>
                <a:gd name="T26" fmla="*/ 300 w 1888"/>
                <a:gd name="T27" fmla="*/ 1460 h 1460"/>
                <a:gd name="T28" fmla="*/ 384 w 1888"/>
                <a:gd name="T29" fmla="*/ 919 h 1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8" h="1460">
                  <a:moveTo>
                    <a:pt x="384" y="919"/>
                  </a:moveTo>
                  <a:cubicBezTo>
                    <a:pt x="730" y="1161"/>
                    <a:pt x="730" y="1161"/>
                    <a:pt x="730" y="1161"/>
                  </a:cubicBezTo>
                  <a:cubicBezTo>
                    <a:pt x="759" y="919"/>
                    <a:pt x="759" y="919"/>
                    <a:pt x="759" y="919"/>
                  </a:cubicBezTo>
                  <a:cubicBezTo>
                    <a:pt x="960" y="1161"/>
                    <a:pt x="960" y="1161"/>
                    <a:pt x="960" y="1161"/>
                  </a:cubicBezTo>
                  <a:cubicBezTo>
                    <a:pt x="1162" y="919"/>
                    <a:pt x="1162" y="919"/>
                    <a:pt x="1162" y="919"/>
                  </a:cubicBezTo>
                  <a:cubicBezTo>
                    <a:pt x="1162" y="1138"/>
                    <a:pt x="1162" y="1138"/>
                    <a:pt x="1162" y="1138"/>
                  </a:cubicBezTo>
                  <a:cubicBezTo>
                    <a:pt x="1370" y="919"/>
                    <a:pt x="1370" y="919"/>
                    <a:pt x="1370" y="919"/>
                  </a:cubicBezTo>
                  <a:cubicBezTo>
                    <a:pt x="1422" y="1460"/>
                    <a:pt x="1422" y="1460"/>
                    <a:pt x="1422" y="1460"/>
                  </a:cubicBezTo>
                  <a:cubicBezTo>
                    <a:pt x="1422" y="1460"/>
                    <a:pt x="1888" y="448"/>
                    <a:pt x="1064" y="120"/>
                  </a:cubicBezTo>
                  <a:cubicBezTo>
                    <a:pt x="1168" y="120"/>
                    <a:pt x="1168" y="120"/>
                    <a:pt x="1168" y="120"/>
                  </a:cubicBezTo>
                  <a:cubicBezTo>
                    <a:pt x="1168" y="120"/>
                    <a:pt x="1025" y="0"/>
                    <a:pt x="857" y="92"/>
                  </a:cubicBezTo>
                  <a:cubicBezTo>
                    <a:pt x="638" y="57"/>
                    <a:pt x="638" y="57"/>
                    <a:pt x="638" y="57"/>
                  </a:cubicBezTo>
                  <a:cubicBezTo>
                    <a:pt x="701" y="126"/>
                    <a:pt x="701" y="126"/>
                    <a:pt x="701" y="126"/>
                  </a:cubicBezTo>
                  <a:cubicBezTo>
                    <a:pt x="701" y="126"/>
                    <a:pt x="0" y="304"/>
                    <a:pt x="300" y="1460"/>
                  </a:cubicBezTo>
                  <a:lnTo>
                    <a:pt x="384" y="919"/>
                  </a:ln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506" y="2546"/>
              <a:ext cx="226" cy="122"/>
            </a:xfrm>
            <a:custGeom>
              <a:avLst/>
              <a:gdLst>
                <a:gd name="T0" fmla="*/ 16 w 561"/>
                <a:gd name="T1" fmla="*/ 154 h 301"/>
                <a:gd name="T2" fmla="*/ 48 w 561"/>
                <a:gd name="T3" fmla="*/ 113 h 301"/>
                <a:gd name="T4" fmla="*/ 97 w 561"/>
                <a:gd name="T5" fmla="*/ 53 h 301"/>
                <a:gd name="T6" fmla="*/ 130 w 561"/>
                <a:gd name="T7" fmla="*/ 13 h 301"/>
                <a:gd name="T8" fmla="*/ 145 w 561"/>
                <a:gd name="T9" fmla="*/ 15 h 301"/>
                <a:gd name="T10" fmla="*/ 175 w 561"/>
                <a:gd name="T11" fmla="*/ 77 h 301"/>
                <a:gd name="T12" fmla="*/ 205 w 561"/>
                <a:gd name="T13" fmla="*/ 140 h 301"/>
                <a:gd name="T14" fmla="*/ 248 w 561"/>
                <a:gd name="T15" fmla="*/ 234 h 301"/>
                <a:gd name="T16" fmla="*/ 238 w 561"/>
                <a:gd name="T17" fmla="*/ 264 h 301"/>
                <a:gd name="T18" fmla="*/ 276 w 561"/>
                <a:gd name="T19" fmla="*/ 201 h 301"/>
                <a:gd name="T20" fmla="*/ 334 w 561"/>
                <a:gd name="T21" fmla="*/ 107 h 301"/>
                <a:gd name="T22" fmla="*/ 374 w 561"/>
                <a:gd name="T23" fmla="*/ 44 h 301"/>
                <a:gd name="T24" fmla="*/ 402 w 561"/>
                <a:gd name="T25" fmla="*/ 0 h 301"/>
                <a:gd name="T26" fmla="*/ 430 w 561"/>
                <a:gd name="T27" fmla="*/ 37 h 301"/>
                <a:gd name="T28" fmla="*/ 468 w 561"/>
                <a:gd name="T29" fmla="*/ 87 h 301"/>
                <a:gd name="T30" fmla="*/ 506 w 561"/>
                <a:gd name="T31" fmla="*/ 138 h 301"/>
                <a:gd name="T32" fmla="*/ 543 w 561"/>
                <a:gd name="T33" fmla="*/ 189 h 301"/>
                <a:gd name="T34" fmla="*/ 540 w 561"/>
                <a:gd name="T35" fmla="*/ 192 h 301"/>
                <a:gd name="T36" fmla="*/ 498 w 561"/>
                <a:gd name="T37" fmla="*/ 145 h 301"/>
                <a:gd name="T38" fmla="*/ 456 w 561"/>
                <a:gd name="T39" fmla="*/ 98 h 301"/>
                <a:gd name="T40" fmla="*/ 415 w 561"/>
                <a:gd name="T41" fmla="*/ 50 h 301"/>
                <a:gd name="T42" fmla="*/ 412 w 561"/>
                <a:gd name="T43" fmla="*/ 25 h 301"/>
                <a:gd name="T44" fmla="*/ 375 w 561"/>
                <a:gd name="T45" fmla="*/ 89 h 301"/>
                <a:gd name="T46" fmla="*/ 337 w 561"/>
                <a:gd name="T47" fmla="*/ 153 h 301"/>
                <a:gd name="T48" fmla="*/ 280 w 561"/>
                <a:gd name="T49" fmla="*/ 248 h 301"/>
                <a:gd name="T50" fmla="*/ 248 w 561"/>
                <a:gd name="T51" fmla="*/ 301 h 301"/>
                <a:gd name="T52" fmla="*/ 223 w 561"/>
                <a:gd name="T53" fmla="*/ 246 h 301"/>
                <a:gd name="T54" fmla="*/ 182 w 561"/>
                <a:gd name="T55" fmla="*/ 151 h 301"/>
                <a:gd name="T56" fmla="*/ 155 w 561"/>
                <a:gd name="T57" fmla="*/ 87 h 301"/>
                <a:gd name="T58" fmla="*/ 128 w 561"/>
                <a:gd name="T59" fmla="*/ 23 h 301"/>
                <a:gd name="T60" fmla="*/ 126 w 561"/>
                <a:gd name="T61" fmla="*/ 45 h 301"/>
                <a:gd name="T62" fmla="*/ 73 w 561"/>
                <a:gd name="T63" fmla="*/ 101 h 301"/>
                <a:gd name="T64" fmla="*/ 37 w 561"/>
                <a:gd name="T65" fmla="*/ 138 h 301"/>
                <a:gd name="T66" fmla="*/ 0 w 561"/>
                <a:gd name="T67" fmla="*/ 175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61" h="301">
                  <a:moveTo>
                    <a:pt x="0" y="175"/>
                  </a:moveTo>
                  <a:cubicBezTo>
                    <a:pt x="5" y="168"/>
                    <a:pt x="11" y="161"/>
                    <a:pt x="16" y="154"/>
                  </a:cubicBezTo>
                  <a:cubicBezTo>
                    <a:pt x="21" y="148"/>
                    <a:pt x="27" y="141"/>
                    <a:pt x="32" y="134"/>
                  </a:cubicBezTo>
                  <a:cubicBezTo>
                    <a:pt x="48" y="113"/>
                    <a:pt x="48" y="113"/>
                    <a:pt x="48" y="11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75" y="80"/>
                    <a:pt x="86" y="66"/>
                    <a:pt x="97" y="53"/>
                  </a:cubicBezTo>
                  <a:cubicBezTo>
                    <a:pt x="113" y="33"/>
                    <a:pt x="113" y="33"/>
                    <a:pt x="113" y="33"/>
                  </a:cubicBezTo>
                  <a:cubicBezTo>
                    <a:pt x="130" y="13"/>
                    <a:pt x="130" y="13"/>
                    <a:pt x="130" y="13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45" y="15"/>
                    <a:pt x="145" y="15"/>
                    <a:pt x="145" y="15"/>
                  </a:cubicBezTo>
                  <a:cubicBezTo>
                    <a:pt x="160" y="46"/>
                    <a:pt x="160" y="46"/>
                    <a:pt x="160" y="46"/>
                  </a:cubicBezTo>
                  <a:cubicBezTo>
                    <a:pt x="175" y="77"/>
                    <a:pt x="175" y="77"/>
                    <a:pt x="175" y="77"/>
                  </a:cubicBezTo>
                  <a:cubicBezTo>
                    <a:pt x="180" y="88"/>
                    <a:pt x="185" y="98"/>
                    <a:pt x="190" y="109"/>
                  </a:cubicBezTo>
                  <a:cubicBezTo>
                    <a:pt x="205" y="140"/>
                    <a:pt x="205" y="140"/>
                    <a:pt x="205" y="140"/>
                  </a:cubicBezTo>
                  <a:cubicBezTo>
                    <a:pt x="214" y="161"/>
                    <a:pt x="224" y="182"/>
                    <a:pt x="234" y="203"/>
                  </a:cubicBezTo>
                  <a:cubicBezTo>
                    <a:pt x="248" y="234"/>
                    <a:pt x="248" y="234"/>
                    <a:pt x="248" y="234"/>
                  </a:cubicBezTo>
                  <a:cubicBezTo>
                    <a:pt x="262" y="266"/>
                    <a:pt x="262" y="266"/>
                    <a:pt x="262" y="266"/>
                  </a:cubicBezTo>
                  <a:cubicBezTo>
                    <a:pt x="238" y="264"/>
                    <a:pt x="238" y="264"/>
                    <a:pt x="238" y="264"/>
                  </a:cubicBezTo>
                  <a:cubicBezTo>
                    <a:pt x="257" y="232"/>
                    <a:pt x="257" y="232"/>
                    <a:pt x="257" y="232"/>
                  </a:cubicBezTo>
                  <a:cubicBezTo>
                    <a:pt x="276" y="201"/>
                    <a:pt x="276" y="201"/>
                    <a:pt x="276" y="201"/>
                  </a:cubicBezTo>
                  <a:cubicBezTo>
                    <a:pt x="289" y="180"/>
                    <a:pt x="302" y="159"/>
                    <a:pt x="315" y="138"/>
                  </a:cubicBezTo>
                  <a:cubicBezTo>
                    <a:pt x="334" y="107"/>
                    <a:pt x="334" y="107"/>
                    <a:pt x="334" y="107"/>
                  </a:cubicBezTo>
                  <a:cubicBezTo>
                    <a:pt x="354" y="76"/>
                    <a:pt x="354" y="76"/>
                    <a:pt x="354" y="76"/>
                  </a:cubicBezTo>
                  <a:cubicBezTo>
                    <a:pt x="374" y="44"/>
                    <a:pt x="374" y="44"/>
                    <a:pt x="374" y="44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402" y="0"/>
                    <a:pt x="402" y="0"/>
                    <a:pt x="402" y="0"/>
                  </a:cubicBezTo>
                  <a:cubicBezTo>
                    <a:pt x="411" y="12"/>
                    <a:pt x="411" y="12"/>
                    <a:pt x="411" y="12"/>
                  </a:cubicBezTo>
                  <a:cubicBezTo>
                    <a:pt x="430" y="37"/>
                    <a:pt x="430" y="37"/>
                    <a:pt x="430" y="37"/>
                  </a:cubicBezTo>
                  <a:cubicBezTo>
                    <a:pt x="449" y="62"/>
                    <a:pt x="449" y="62"/>
                    <a:pt x="449" y="62"/>
                  </a:cubicBezTo>
                  <a:cubicBezTo>
                    <a:pt x="468" y="87"/>
                    <a:pt x="468" y="87"/>
                    <a:pt x="468" y="87"/>
                  </a:cubicBezTo>
                  <a:cubicBezTo>
                    <a:pt x="487" y="113"/>
                    <a:pt x="487" y="113"/>
                    <a:pt x="487" y="113"/>
                  </a:cubicBezTo>
                  <a:cubicBezTo>
                    <a:pt x="506" y="138"/>
                    <a:pt x="506" y="138"/>
                    <a:pt x="506" y="138"/>
                  </a:cubicBezTo>
                  <a:cubicBezTo>
                    <a:pt x="512" y="146"/>
                    <a:pt x="518" y="155"/>
                    <a:pt x="524" y="163"/>
                  </a:cubicBezTo>
                  <a:cubicBezTo>
                    <a:pt x="543" y="189"/>
                    <a:pt x="543" y="189"/>
                    <a:pt x="543" y="189"/>
                  </a:cubicBezTo>
                  <a:cubicBezTo>
                    <a:pt x="549" y="197"/>
                    <a:pt x="555" y="206"/>
                    <a:pt x="561" y="215"/>
                  </a:cubicBezTo>
                  <a:cubicBezTo>
                    <a:pt x="554" y="207"/>
                    <a:pt x="547" y="199"/>
                    <a:pt x="540" y="192"/>
                  </a:cubicBezTo>
                  <a:cubicBezTo>
                    <a:pt x="519" y="168"/>
                    <a:pt x="519" y="168"/>
                    <a:pt x="519" y="168"/>
                  </a:cubicBezTo>
                  <a:cubicBezTo>
                    <a:pt x="512" y="161"/>
                    <a:pt x="505" y="153"/>
                    <a:pt x="498" y="145"/>
                  </a:cubicBezTo>
                  <a:cubicBezTo>
                    <a:pt x="477" y="121"/>
                    <a:pt x="477" y="121"/>
                    <a:pt x="477" y="121"/>
                  </a:cubicBezTo>
                  <a:cubicBezTo>
                    <a:pt x="456" y="98"/>
                    <a:pt x="456" y="98"/>
                    <a:pt x="456" y="98"/>
                  </a:cubicBezTo>
                  <a:cubicBezTo>
                    <a:pt x="435" y="74"/>
                    <a:pt x="435" y="74"/>
                    <a:pt x="435" y="74"/>
                  </a:cubicBezTo>
                  <a:cubicBezTo>
                    <a:pt x="415" y="50"/>
                    <a:pt x="415" y="50"/>
                    <a:pt x="415" y="50"/>
                  </a:cubicBezTo>
                  <a:cubicBezTo>
                    <a:pt x="394" y="26"/>
                    <a:pt x="394" y="26"/>
                    <a:pt x="394" y="26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393" y="57"/>
                    <a:pt x="393" y="57"/>
                    <a:pt x="393" y="57"/>
                  </a:cubicBezTo>
                  <a:cubicBezTo>
                    <a:pt x="375" y="89"/>
                    <a:pt x="375" y="89"/>
                    <a:pt x="375" y="89"/>
                  </a:cubicBezTo>
                  <a:cubicBezTo>
                    <a:pt x="356" y="121"/>
                    <a:pt x="356" y="121"/>
                    <a:pt x="356" y="121"/>
                  </a:cubicBezTo>
                  <a:cubicBezTo>
                    <a:pt x="337" y="153"/>
                    <a:pt x="337" y="153"/>
                    <a:pt x="337" y="153"/>
                  </a:cubicBezTo>
                  <a:cubicBezTo>
                    <a:pt x="325" y="174"/>
                    <a:pt x="312" y="195"/>
                    <a:pt x="299" y="216"/>
                  </a:cubicBezTo>
                  <a:cubicBezTo>
                    <a:pt x="280" y="248"/>
                    <a:pt x="280" y="248"/>
                    <a:pt x="280" y="248"/>
                  </a:cubicBezTo>
                  <a:cubicBezTo>
                    <a:pt x="261" y="279"/>
                    <a:pt x="261" y="279"/>
                    <a:pt x="261" y="279"/>
                  </a:cubicBezTo>
                  <a:cubicBezTo>
                    <a:pt x="248" y="301"/>
                    <a:pt x="248" y="301"/>
                    <a:pt x="248" y="301"/>
                  </a:cubicBezTo>
                  <a:cubicBezTo>
                    <a:pt x="237" y="278"/>
                    <a:pt x="237" y="278"/>
                    <a:pt x="237" y="278"/>
                  </a:cubicBezTo>
                  <a:cubicBezTo>
                    <a:pt x="223" y="246"/>
                    <a:pt x="223" y="246"/>
                    <a:pt x="223" y="246"/>
                  </a:cubicBezTo>
                  <a:cubicBezTo>
                    <a:pt x="209" y="214"/>
                    <a:pt x="209" y="214"/>
                    <a:pt x="209" y="214"/>
                  </a:cubicBezTo>
                  <a:cubicBezTo>
                    <a:pt x="200" y="193"/>
                    <a:pt x="191" y="172"/>
                    <a:pt x="182" y="151"/>
                  </a:cubicBezTo>
                  <a:cubicBezTo>
                    <a:pt x="168" y="119"/>
                    <a:pt x="168" y="119"/>
                    <a:pt x="168" y="119"/>
                  </a:cubicBezTo>
                  <a:cubicBezTo>
                    <a:pt x="164" y="109"/>
                    <a:pt x="159" y="98"/>
                    <a:pt x="155" y="87"/>
                  </a:cubicBezTo>
                  <a:cubicBezTo>
                    <a:pt x="141" y="55"/>
                    <a:pt x="141" y="55"/>
                    <a:pt x="141" y="55"/>
                  </a:cubicBezTo>
                  <a:cubicBezTo>
                    <a:pt x="128" y="23"/>
                    <a:pt x="128" y="23"/>
                    <a:pt x="128" y="23"/>
                  </a:cubicBezTo>
                  <a:cubicBezTo>
                    <a:pt x="144" y="26"/>
                    <a:pt x="144" y="26"/>
                    <a:pt x="144" y="26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97" y="76"/>
                    <a:pt x="85" y="89"/>
                    <a:pt x="73" y="101"/>
                  </a:cubicBezTo>
                  <a:cubicBezTo>
                    <a:pt x="55" y="120"/>
                    <a:pt x="55" y="120"/>
                    <a:pt x="55" y="120"/>
                  </a:cubicBezTo>
                  <a:cubicBezTo>
                    <a:pt x="37" y="138"/>
                    <a:pt x="37" y="138"/>
                    <a:pt x="37" y="138"/>
                  </a:cubicBezTo>
                  <a:cubicBezTo>
                    <a:pt x="30" y="144"/>
                    <a:pt x="24" y="151"/>
                    <a:pt x="18" y="157"/>
                  </a:cubicBezTo>
                  <a:cubicBezTo>
                    <a:pt x="12" y="163"/>
                    <a:pt x="6" y="169"/>
                    <a:pt x="0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397" y="2742"/>
              <a:ext cx="398" cy="116"/>
            </a:xfrm>
            <a:custGeom>
              <a:avLst/>
              <a:gdLst>
                <a:gd name="T0" fmla="*/ 22 w 986"/>
                <a:gd name="T1" fmla="*/ 27 h 287"/>
                <a:gd name="T2" fmla="*/ 88 w 986"/>
                <a:gd name="T3" fmla="*/ 70 h 287"/>
                <a:gd name="T4" fmla="*/ 155 w 986"/>
                <a:gd name="T5" fmla="*/ 114 h 287"/>
                <a:gd name="T6" fmla="*/ 220 w 986"/>
                <a:gd name="T7" fmla="*/ 158 h 287"/>
                <a:gd name="T8" fmla="*/ 308 w 986"/>
                <a:gd name="T9" fmla="*/ 216 h 287"/>
                <a:gd name="T10" fmla="*/ 336 w 986"/>
                <a:gd name="T11" fmla="*/ 253 h 287"/>
                <a:gd name="T12" fmla="*/ 361 w 986"/>
                <a:gd name="T13" fmla="*/ 89 h 287"/>
                <a:gd name="T14" fmla="*/ 373 w 986"/>
                <a:gd name="T15" fmla="*/ 9 h 287"/>
                <a:gd name="T16" fmla="*/ 484 w 986"/>
                <a:gd name="T17" fmla="*/ 144 h 287"/>
                <a:gd name="T18" fmla="*/ 561 w 986"/>
                <a:gd name="T19" fmla="*/ 260 h 287"/>
                <a:gd name="T20" fmla="*/ 661 w 986"/>
                <a:gd name="T21" fmla="*/ 139 h 287"/>
                <a:gd name="T22" fmla="*/ 762 w 986"/>
                <a:gd name="T23" fmla="*/ 18 h 287"/>
                <a:gd name="T24" fmla="*/ 778 w 986"/>
                <a:gd name="T25" fmla="*/ 24 h 287"/>
                <a:gd name="T26" fmla="*/ 785 w 986"/>
                <a:gd name="T27" fmla="*/ 231 h 287"/>
                <a:gd name="T28" fmla="*/ 800 w 986"/>
                <a:gd name="T29" fmla="*/ 200 h 287"/>
                <a:gd name="T30" fmla="*/ 879 w 986"/>
                <a:gd name="T31" fmla="*/ 120 h 287"/>
                <a:gd name="T32" fmla="*/ 959 w 986"/>
                <a:gd name="T33" fmla="*/ 40 h 287"/>
                <a:gd name="T34" fmla="*/ 961 w 986"/>
                <a:gd name="T35" fmla="*/ 41 h 287"/>
                <a:gd name="T36" fmla="*/ 885 w 986"/>
                <a:gd name="T37" fmla="*/ 125 h 287"/>
                <a:gd name="T38" fmla="*/ 808 w 986"/>
                <a:gd name="T39" fmla="*/ 209 h 287"/>
                <a:gd name="T40" fmla="*/ 772 w 986"/>
                <a:gd name="T41" fmla="*/ 248 h 287"/>
                <a:gd name="T42" fmla="*/ 765 w 986"/>
                <a:gd name="T43" fmla="*/ 128 h 287"/>
                <a:gd name="T44" fmla="*/ 776 w 986"/>
                <a:gd name="T45" fmla="*/ 31 h 287"/>
                <a:gd name="T46" fmla="*/ 677 w 986"/>
                <a:gd name="T47" fmla="*/ 153 h 287"/>
                <a:gd name="T48" fmla="*/ 578 w 986"/>
                <a:gd name="T49" fmla="*/ 276 h 287"/>
                <a:gd name="T50" fmla="*/ 561 w 986"/>
                <a:gd name="T51" fmla="*/ 276 h 287"/>
                <a:gd name="T52" fmla="*/ 372 w 986"/>
                <a:gd name="T53" fmla="*/ 45 h 287"/>
                <a:gd name="T54" fmla="*/ 383 w 986"/>
                <a:gd name="T55" fmla="*/ 93 h 287"/>
                <a:gd name="T56" fmla="*/ 356 w 986"/>
                <a:gd name="T57" fmla="*/ 256 h 287"/>
                <a:gd name="T58" fmla="*/ 340 w 986"/>
                <a:gd name="T59" fmla="*/ 264 h 287"/>
                <a:gd name="T60" fmla="*/ 254 w 986"/>
                <a:gd name="T61" fmla="*/ 202 h 287"/>
                <a:gd name="T62" fmla="*/ 169 w 986"/>
                <a:gd name="T63" fmla="*/ 140 h 287"/>
                <a:gd name="T64" fmla="*/ 127 w 986"/>
                <a:gd name="T65" fmla="*/ 108 h 287"/>
                <a:gd name="T66" fmla="*/ 42 w 986"/>
                <a:gd name="T67" fmla="*/ 45 h 287"/>
                <a:gd name="T68" fmla="*/ 0 w 986"/>
                <a:gd name="T69" fmla="*/ 13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6" h="287">
                  <a:moveTo>
                    <a:pt x="0" y="13"/>
                  </a:moveTo>
                  <a:cubicBezTo>
                    <a:pt x="22" y="27"/>
                    <a:pt x="22" y="27"/>
                    <a:pt x="22" y="27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133" y="99"/>
                    <a:pt x="133" y="99"/>
                    <a:pt x="133" y="99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220" y="158"/>
                    <a:pt x="220" y="158"/>
                    <a:pt x="220" y="158"/>
                  </a:cubicBezTo>
                  <a:cubicBezTo>
                    <a:pt x="235" y="167"/>
                    <a:pt x="250" y="177"/>
                    <a:pt x="264" y="187"/>
                  </a:cubicBezTo>
                  <a:cubicBezTo>
                    <a:pt x="308" y="216"/>
                    <a:pt x="308" y="216"/>
                    <a:pt x="308" y="216"/>
                  </a:cubicBezTo>
                  <a:cubicBezTo>
                    <a:pt x="322" y="226"/>
                    <a:pt x="337" y="236"/>
                    <a:pt x="351" y="246"/>
                  </a:cubicBezTo>
                  <a:cubicBezTo>
                    <a:pt x="336" y="253"/>
                    <a:pt x="336" y="253"/>
                    <a:pt x="336" y="253"/>
                  </a:cubicBezTo>
                  <a:cubicBezTo>
                    <a:pt x="352" y="144"/>
                    <a:pt x="352" y="144"/>
                    <a:pt x="352" y="144"/>
                  </a:cubicBezTo>
                  <a:cubicBezTo>
                    <a:pt x="361" y="89"/>
                    <a:pt x="361" y="89"/>
                    <a:pt x="361" y="89"/>
                  </a:cubicBezTo>
                  <a:cubicBezTo>
                    <a:pt x="369" y="35"/>
                    <a:pt x="369" y="35"/>
                    <a:pt x="369" y="35"/>
                  </a:cubicBezTo>
                  <a:cubicBezTo>
                    <a:pt x="373" y="9"/>
                    <a:pt x="373" y="9"/>
                    <a:pt x="373" y="9"/>
                  </a:cubicBezTo>
                  <a:cubicBezTo>
                    <a:pt x="390" y="29"/>
                    <a:pt x="390" y="29"/>
                    <a:pt x="390" y="29"/>
                  </a:cubicBezTo>
                  <a:cubicBezTo>
                    <a:pt x="484" y="144"/>
                    <a:pt x="484" y="144"/>
                    <a:pt x="484" y="144"/>
                  </a:cubicBezTo>
                  <a:cubicBezTo>
                    <a:pt x="578" y="260"/>
                    <a:pt x="578" y="260"/>
                    <a:pt x="578" y="260"/>
                  </a:cubicBezTo>
                  <a:cubicBezTo>
                    <a:pt x="561" y="260"/>
                    <a:pt x="561" y="260"/>
                    <a:pt x="561" y="260"/>
                  </a:cubicBezTo>
                  <a:cubicBezTo>
                    <a:pt x="577" y="240"/>
                    <a:pt x="594" y="220"/>
                    <a:pt x="611" y="199"/>
                  </a:cubicBezTo>
                  <a:cubicBezTo>
                    <a:pt x="661" y="139"/>
                    <a:pt x="661" y="139"/>
                    <a:pt x="661" y="139"/>
                  </a:cubicBezTo>
                  <a:cubicBezTo>
                    <a:pt x="711" y="78"/>
                    <a:pt x="711" y="78"/>
                    <a:pt x="711" y="78"/>
                  </a:cubicBezTo>
                  <a:cubicBezTo>
                    <a:pt x="762" y="18"/>
                    <a:pt x="762" y="18"/>
                    <a:pt x="762" y="18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78" y="24"/>
                    <a:pt x="778" y="24"/>
                    <a:pt x="778" y="24"/>
                  </a:cubicBezTo>
                  <a:cubicBezTo>
                    <a:pt x="782" y="128"/>
                    <a:pt x="782" y="128"/>
                    <a:pt x="782" y="128"/>
                  </a:cubicBezTo>
                  <a:cubicBezTo>
                    <a:pt x="785" y="231"/>
                    <a:pt x="785" y="231"/>
                    <a:pt x="785" y="231"/>
                  </a:cubicBezTo>
                  <a:cubicBezTo>
                    <a:pt x="773" y="227"/>
                    <a:pt x="773" y="227"/>
                    <a:pt x="773" y="227"/>
                  </a:cubicBezTo>
                  <a:cubicBezTo>
                    <a:pt x="800" y="200"/>
                    <a:pt x="800" y="200"/>
                    <a:pt x="800" y="200"/>
                  </a:cubicBezTo>
                  <a:cubicBezTo>
                    <a:pt x="826" y="173"/>
                    <a:pt x="826" y="173"/>
                    <a:pt x="826" y="173"/>
                  </a:cubicBezTo>
                  <a:cubicBezTo>
                    <a:pt x="879" y="120"/>
                    <a:pt x="879" y="120"/>
                    <a:pt x="879" y="120"/>
                  </a:cubicBezTo>
                  <a:cubicBezTo>
                    <a:pt x="932" y="66"/>
                    <a:pt x="932" y="66"/>
                    <a:pt x="932" y="66"/>
                  </a:cubicBezTo>
                  <a:cubicBezTo>
                    <a:pt x="959" y="40"/>
                    <a:pt x="959" y="40"/>
                    <a:pt x="959" y="40"/>
                  </a:cubicBezTo>
                  <a:cubicBezTo>
                    <a:pt x="986" y="13"/>
                    <a:pt x="986" y="13"/>
                    <a:pt x="986" y="13"/>
                  </a:cubicBezTo>
                  <a:cubicBezTo>
                    <a:pt x="961" y="41"/>
                    <a:pt x="961" y="41"/>
                    <a:pt x="961" y="41"/>
                  </a:cubicBezTo>
                  <a:cubicBezTo>
                    <a:pt x="935" y="69"/>
                    <a:pt x="935" y="69"/>
                    <a:pt x="935" y="69"/>
                  </a:cubicBezTo>
                  <a:cubicBezTo>
                    <a:pt x="885" y="125"/>
                    <a:pt x="885" y="125"/>
                    <a:pt x="885" y="125"/>
                  </a:cubicBezTo>
                  <a:cubicBezTo>
                    <a:pt x="834" y="181"/>
                    <a:pt x="834" y="181"/>
                    <a:pt x="834" y="181"/>
                  </a:cubicBezTo>
                  <a:cubicBezTo>
                    <a:pt x="808" y="209"/>
                    <a:pt x="808" y="209"/>
                    <a:pt x="808" y="209"/>
                  </a:cubicBezTo>
                  <a:cubicBezTo>
                    <a:pt x="783" y="237"/>
                    <a:pt x="783" y="237"/>
                    <a:pt x="783" y="237"/>
                  </a:cubicBezTo>
                  <a:cubicBezTo>
                    <a:pt x="772" y="248"/>
                    <a:pt x="772" y="248"/>
                    <a:pt x="772" y="248"/>
                  </a:cubicBezTo>
                  <a:cubicBezTo>
                    <a:pt x="771" y="232"/>
                    <a:pt x="771" y="232"/>
                    <a:pt x="771" y="232"/>
                  </a:cubicBezTo>
                  <a:cubicBezTo>
                    <a:pt x="765" y="128"/>
                    <a:pt x="765" y="128"/>
                    <a:pt x="765" y="128"/>
                  </a:cubicBezTo>
                  <a:cubicBezTo>
                    <a:pt x="760" y="25"/>
                    <a:pt x="760" y="25"/>
                    <a:pt x="760" y="25"/>
                  </a:cubicBezTo>
                  <a:cubicBezTo>
                    <a:pt x="776" y="31"/>
                    <a:pt x="776" y="31"/>
                    <a:pt x="776" y="31"/>
                  </a:cubicBezTo>
                  <a:cubicBezTo>
                    <a:pt x="727" y="92"/>
                    <a:pt x="727" y="92"/>
                    <a:pt x="727" y="92"/>
                  </a:cubicBezTo>
                  <a:cubicBezTo>
                    <a:pt x="677" y="153"/>
                    <a:pt x="677" y="153"/>
                    <a:pt x="677" y="153"/>
                  </a:cubicBezTo>
                  <a:cubicBezTo>
                    <a:pt x="628" y="215"/>
                    <a:pt x="628" y="215"/>
                    <a:pt x="628" y="215"/>
                  </a:cubicBezTo>
                  <a:cubicBezTo>
                    <a:pt x="611" y="235"/>
                    <a:pt x="595" y="255"/>
                    <a:pt x="578" y="276"/>
                  </a:cubicBezTo>
                  <a:cubicBezTo>
                    <a:pt x="569" y="287"/>
                    <a:pt x="569" y="287"/>
                    <a:pt x="569" y="287"/>
                  </a:cubicBezTo>
                  <a:cubicBezTo>
                    <a:pt x="561" y="276"/>
                    <a:pt x="561" y="276"/>
                    <a:pt x="561" y="276"/>
                  </a:cubicBezTo>
                  <a:cubicBezTo>
                    <a:pt x="466" y="160"/>
                    <a:pt x="466" y="160"/>
                    <a:pt x="466" y="160"/>
                  </a:cubicBezTo>
                  <a:cubicBezTo>
                    <a:pt x="372" y="45"/>
                    <a:pt x="372" y="45"/>
                    <a:pt x="372" y="45"/>
                  </a:cubicBezTo>
                  <a:cubicBezTo>
                    <a:pt x="392" y="39"/>
                    <a:pt x="392" y="39"/>
                    <a:pt x="392" y="39"/>
                  </a:cubicBezTo>
                  <a:cubicBezTo>
                    <a:pt x="383" y="93"/>
                    <a:pt x="383" y="93"/>
                    <a:pt x="383" y="93"/>
                  </a:cubicBezTo>
                  <a:cubicBezTo>
                    <a:pt x="374" y="148"/>
                    <a:pt x="374" y="148"/>
                    <a:pt x="374" y="148"/>
                  </a:cubicBezTo>
                  <a:cubicBezTo>
                    <a:pt x="356" y="256"/>
                    <a:pt x="356" y="256"/>
                    <a:pt x="356" y="256"/>
                  </a:cubicBezTo>
                  <a:cubicBezTo>
                    <a:pt x="353" y="273"/>
                    <a:pt x="353" y="273"/>
                    <a:pt x="353" y="273"/>
                  </a:cubicBezTo>
                  <a:cubicBezTo>
                    <a:pt x="340" y="264"/>
                    <a:pt x="340" y="264"/>
                    <a:pt x="340" y="264"/>
                  </a:cubicBezTo>
                  <a:cubicBezTo>
                    <a:pt x="326" y="253"/>
                    <a:pt x="312" y="243"/>
                    <a:pt x="297" y="233"/>
                  </a:cubicBezTo>
                  <a:cubicBezTo>
                    <a:pt x="254" y="202"/>
                    <a:pt x="254" y="202"/>
                    <a:pt x="254" y="202"/>
                  </a:cubicBezTo>
                  <a:cubicBezTo>
                    <a:pt x="240" y="192"/>
                    <a:pt x="226" y="181"/>
                    <a:pt x="212" y="171"/>
                  </a:cubicBezTo>
                  <a:cubicBezTo>
                    <a:pt x="169" y="140"/>
                    <a:pt x="169" y="140"/>
                    <a:pt x="169" y="140"/>
                  </a:cubicBezTo>
                  <a:cubicBezTo>
                    <a:pt x="148" y="124"/>
                    <a:pt x="148" y="124"/>
                    <a:pt x="148" y="124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84" y="77"/>
                    <a:pt x="84" y="77"/>
                    <a:pt x="84" y="77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21" y="29"/>
                    <a:pt x="21" y="29"/>
                    <a:pt x="21" y="29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Oval 28"/>
            <p:cNvSpPr>
              <a:spLocks noChangeArrowheads="1"/>
            </p:cNvSpPr>
            <p:nvPr/>
          </p:nvSpPr>
          <p:spPr bwMode="auto">
            <a:xfrm>
              <a:off x="694" y="2911"/>
              <a:ext cx="41" cy="43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29"/>
            <p:cNvSpPr>
              <a:spLocks noChangeArrowheads="1"/>
            </p:cNvSpPr>
            <p:nvPr/>
          </p:nvSpPr>
          <p:spPr bwMode="auto">
            <a:xfrm>
              <a:off x="462" y="2906"/>
              <a:ext cx="42" cy="43"/>
            </a:xfrm>
            <a:prstGeom prst="ellipse">
              <a:avLst/>
            </a:pr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0"/>
            <p:cNvSpPr>
              <a:spLocks/>
            </p:cNvSpPr>
            <p:nvPr/>
          </p:nvSpPr>
          <p:spPr bwMode="auto">
            <a:xfrm>
              <a:off x="481" y="3143"/>
              <a:ext cx="244" cy="72"/>
            </a:xfrm>
            <a:custGeom>
              <a:avLst/>
              <a:gdLst>
                <a:gd name="T0" fmla="*/ 0 w 603"/>
                <a:gd name="T1" fmla="*/ 67 h 178"/>
                <a:gd name="T2" fmla="*/ 308 w 603"/>
                <a:gd name="T3" fmla="*/ 178 h 178"/>
                <a:gd name="T4" fmla="*/ 603 w 603"/>
                <a:gd name="T5" fmla="*/ 67 h 178"/>
                <a:gd name="T6" fmla="*/ 296 w 603"/>
                <a:gd name="T7" fmla="*/ 0 h 178"/>
                <a:gd name="T8" fmla="*/ 0 w 603"/>
                <a:gd name="T9" fmla="*/ 67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3" h="178">
                  <a:moveTo>
                    <a:pt x="0" y="67"/>
                  </a:moveTo>
                  <a:cubicBezTo>
                    <a:pt x="80" y="130"/>
                    <a:pt x="189" y="178"/>
                    <a:pt x="308" y="178"/>
                  </a:cubicBezTo>
                  <a:cubicBezTo>
                    <a:pt x="426" y="178"/>
                    <a:pt x="529" y="130"/>
                    <a:pt x="603" y="67"/>
                  </a:cubicBezTo>
                  <a:cubicBezTo>
                    <a:pt x="549" y="42"/>
                    <a:pt x="436" y="0"/>
                    <a:pt x="296" y="0"/>
                  </a:cubicBezTo>
                  <a:cubicBezTo>
                    <a:pt x="173" y="0"/>
                    <a:pt x="64" y="39"/>
                    <a:pt x="0" y="67"/>
                  </a:cubicBezTo>
                  <a:close/>
                </a:path>
              </a:pathLst>
            </a:custGeom>
            <a:solidFill>
              <a:srgbClr val="E268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432" y="3092"/>
              <a:ext cx="339" cy="78"/>
            </a:xfrm>
            <a:custGeom>
              <a:avLst/>
              <a:gdLst>
                <a:gd name="T0" fmla="*/ 0 w 839"/>
                <a:gd name="T1" fmla="*/ 0 h 192"/>
                <a:gd name="T2" fmla="*/ 123 w 839"/>
                <a:gd name="T3" fmla="*/ 192 h 192"/>
                <a:gd name="T4" fmla="*/ 419 w 839"/>
                <a:gd name="T5" fmla="*/ 125 h 192"/>
                <a:gd name="T6" fmla="*/ 726 w 839"/>
                <a:gd name="T7" fmla="*/ 192 h 192"/>
                <a:gd name="T8" fmla="*/ 839 w 839"/>
                <a:gd name="T9" fmla="*/ 0 h 192"/>
                <a:gd name="T10" fmla="*/ 0 w 839"/>
                <a:gd name="T1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9" h="192">
                  <a:moveTo>
                    <a:pt x="0" y="0"/>
                  </a:moveTo>
                  <a:cubicBezTo>
                    <a:pt x="0" y="57"/>
                    <a:pt x="47" y="131"/>
                    <a:pt x="123" y="192"/>
                  </a:cubicBezTo>
                  <a:cubicBezTo>
                    <a:pt x="187" y="164"/>
                    <a:pt x="296" y="125"/>
                    <a:pt x="419" y="125"/>
                  </a:cubicBezTo>
                  <a:cubicBezTo>
                    <a:pt x="559" y="125"/>
                    <a:pt x="672" y="167"/>
                    <a:pt x="726" y="192"/>
                  </a:cubicBezTo>
                  <a:cubicBezTo>
                    <a:pt x="796" y="132"/>
                    <a:pt x="839" y="58"/>
                    <a:pt x="83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579" y="2940"/>
              <a:ext cx="42" cy="90"/>
            </a:xfrm>
            <a:custGeom>
              <a:avLst/>
              <a:gdLst>
                <a:gd name="T0" fmla="*/ 33 w 105"/>
                <a:gd name="T1" fmla="*/ 8 h 222"/>
                <a:gd name="T2" fmla="*/ 34 w 105"/>
                <a:gd name="T3" fmla="*/ 24 h 222"/>
                <a:gd name="T4" fmla="*/ 33 w 105"/>
                <a:gd name="T5" fmla="*/ 47 h 222"/>
                <a:gd name="T6" fmla="*/ 28 w 105"/>
                <a:gd name="T7" fmla="*/ 94 h 222"/>
                <a:gd name="T8" fmla="*/ 25 w 105"/>
                <a:gd name="T9" fmla="*/ 124 h 222"/>
                <a:gd name="T10" fmla="*/ 26 w 105"/>
                <a:gd name="T11" fmla="*/ 152 h 222"/>
                <a:gd name="T12" fmla="*/ 28 w 105"/>
                <a:gd name="T13" fmla="*/ 158 h 222"/>
                <a:gd name="T14" fmla="*/ 33 w 105"/>
                <a:gd name="T15" fmla="*/ 169 h 222"/>
                <a:gd name="T16" fmla="*/ 39 w 105"/>
                <a:gd name="T17" fmla="*/ 177 h 222"/>
                <a:gd name="T18" fmla="*/ 43 w 105"/>
                <a:gd name="T19" fmla="*/ 180 h 222"/>
                <a:gd name="T20" fmla="*/ 52 w 105"/>
                <a:gd name="T21" fmla="*/ 187 h 222"/>
                <a:gd name="T22" fmla="*/ 60 w 105"/>
                <a:gd name="T23" fmla="*/ 192 h 222"/>
                <a:gd name="T24" fmla="*/ 76 w 105"/>
                <a:gd name="T25" fmla="*/ 198 h 222"/>
                <a:gd name="T26" fmla="*/ 70 w 105"/>
                <a:gd name="T27" fmla="*/ 199 h 222"/>
                <a:gd name="T28" fmla="*/ 74 w 105"/>
                <a:gd name="T29" fmla="*/ 196 h 222"/>
                <a:gd name="T30" fmla="*/ 80 w 105"/>
                <a:gd name="T31" fmla="*/ 193 h 222"/>
                <a:gd name="T32" fmla="*/ 84 w 105"/>
                <a:gd name="T33" fmla="*/ 191 h 222"/>
                <a:gd name="T34" fmla="*/ 89 w 105"/>
                <a:gd name="T35" fmla="*/ 190 h 222"/>
                <a:gd name="T36" fmla="*/ 98 w 105"/>
                <a:gd name="T37" fmla="*/ 188 h 222"/>
                <a:gd name="T38" fmla="*/ 105 w 105"/>
                <a:gd name="T39" fmla="*/ 189 h 222"/>
                <a:gd name="T40" fmla="*/ 99 w 105"/>
                <a:gd name="T41" fmla="*/ 197 h 222"/>
                <a:gd name="T42" fmla="*/ 93 w 105"/>
                <a:gd name="T43" fmla="*/ 203 h 222"/>
                <a:gd name="T44" fmla="*/ 89 w 105"/>
                <a:gd name="T45" fmla="*/ 208 h 222"/>
                <a:gd name="T46" fmla="*/ 86 w 105"/>
                <a:gd name="T47" fmla="*/ 212 h 222"/>
                <a:gd name="T48" fmla="*/ 83 w 105"/>
                <a:gd name="T49" fmla="*/ 217 h 222"/>
                <a:gd name="T50" fmla="*/ 72 w 105"/>
                <a:gd name="T51" fmla="*/ 222 h 222"/>
                <a:gd name="T52" fmla="*/ 52 w 105"/>
                <a:gd name="T53" fmla="*/ 220 h 222"/>
                <a:gd name="T54" fmla="*/ 39 w 105"/>
                <a:gd name="T55" fmla="*/ 216 h 222"/>
                <a:gd name="T56" fmla="*/ 27 w 105"/>
                <a:gd name="T57" fmla="*/ 210 h 222"/>
                <a:gd name="T58" fmla="*/ 19 w 105"/>
                <a:gd name="T59" fmla="*/ 204 h 222"/>
                <a:gd name="T60" fmla="*/ 10 w 105"/>
                <a:gd name="T61" fmla="*/ 192 h 222"/>
                <a:gd name="T62" fmla="*/ 5 w 105"/>
                <a:gd name="T63" fmla="*/ 183 h 222"/>
                <a:gd name="T64" fmla="*/ 1 w 105"/>
                <a:gd name="T65" fmla="*/ 164 h 222"/>
                <a:gd name="T66" fmla="*/ 0 w 105"/>
                <a:gd name="T67" fmla="*/ 155 h 222"/>
                <a:gd name="T68" fmla="*/ 3 w 105"/>
                <a:gd name="T69" fmla="*/ 121 h 222"/>
                <a:gd name="T70" fmla="*/ 10 w 105"/>
                <a:gd name="T71" fmla="*/ 90 h 222"/>
                <a:gd name="T72" fmla="*/ 25 w 105"/>
                <a:gd name="T73" fmla="*/ 30 h 222"/>
                <a:gd name="T74" fmla="*/ 27 w 105"/>
                <a:gd name="T75" fmla="*/ 15 h 222"/>
                <a:gd name="T76" fmla="*/ 29 w 105"/>
                <a:gd name="T7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5" h="222">
                  <a:moveTo>
                    <a:pt x="32" y="0"/>
                  </a:moveTo>
                  <a:cubicBezTo>
                    <a:pt x="33" y="8"/>
                    <a:pt x="33" y="8"/>
                    <a:pt x="33" y="8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4" y="37"/>
                    <a:pt x="33" y="42"/>
                    <a:pt x="33" y="47"/>
                  </a:cubicBezTo>
                  <a:cubicBezTo>
                    <a:pt x="32" y="53"/>
                    <a:pt x="32" y="58"/>
                    <a:pt x="31" y="63"/>
                  </a:cubicBezTo>
                  <a:cubicBezTo>
                    <a:pt x="30" y="73"/>
                    <a:pt x="29" y="84"/>
                    <a:pt x="28" y="94"/>
                  </a:cubicBezTo>
                  <a:cubicBezTo>
                    <a:pt x="27" y="99"/>
                    <a:pt x="27" y="104"/>
                    <a:pt x="26" y="109"/>
                  </a:cubicBezTo>
                  <a:cubicBezTo>
                    <a:pt x="26" y="114"/>
                    <a:pt x="25" y="119"/>
                    <a:pt x="25" y="124"/>
                  </a:cubicBezTo>
                  <a:cubicBezTo>
                    <a:pt x="25" y="129"/>
                    <a:pt x="25" y="134"/>
                    <a:pt x="25" y="138"/>
                  </a:cubicBezTo>
                  <a:cubicBezTo>
                    <a:pt x="25" y="143"/>
                    <a:pt x="26" y="148"/>
                    <a:pt x="26" y="152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8" y="158"/>
                    <a:pt x="28" y="158"/>
                    <a:pt x="28" y="158"/>
                  </a:cubicBezTo>
                  <a:cubicBezTo>
                    <a:pt x="29" y="160"/>
                    <a:pt x="29" y="162"/>
                    <a:pt x="30" y="164"/>
                  </a:cubicBezTo>
                  <a:cubicBezTo>
                    <a:pt x="31" y="166"/>
                    <a:pt x="32" y="167"/>
                    <a:pt x="33" y="169"/>
                  </a:cubicBezTo>
                  <a:cubicBezTo>
                    <a:pt x="34" y="170"/>
                    <a:pt x="35" y="172"/>
                    <a:pt x="36" y="173"/>
                  </a:cubicBezTo>
                  <a:cubicBezTo>
                    <a:pt x="37" y="174"/>
                    <a:pt x="38" y="176"/>
                    <a:pt x="39" y="177"/>
                  </a:cubicBezTo>
                  <a:cubicBezTo>
                    <a:pt x="40" y="178"/>
                    <a:pt x="40" y="178"/>
                    <a:pt x="41" y="179"/>
                  </a:cubicBezTo>
                  <a:cubicBezTo>
                    <a:pt x="42" y="179"/>
                    <a:pt x="42" y="180"/>
                    <a:pt x="43" y="180"/>
                  </a:cubicBezTo>
                  <a:cubicBezTo>
                    <a:pt x="44" y="182"/>
                    <a:pt x="46" y="183"/>
                    <a:pt x="47" y="184"/>
                  </a:cubicBezTo>
                  <a:cubicBezTo>
                    <a:pt x="49" y="185"/>
                    <a:pt x="50" y="186"/>
                    <a:pt x="52" y="187"/>
                  </a:cubicBezTo>
                  <a:cubicBezTo>
                    <a:pt x="54" y="188"/>
                    <a:pt x="56" y="189"/>
                    <a:pt x="57" y="190"/>
                  </a:cubicBezTo>
                  <a:cubicBezTo>
                    <a:pt x="58" y="191"/>
                    <a:pt x="59" y="191"/>
                    <a:pt x="60" y="192"/>
                  </a:cubicBezTo>
                  <a:cubicBezTo>
                    <a:pt x="61" y="192"/>
                    <a:pt x="62" y="193"/>
                    <a:pt x="63" y="193"/>
                  </a:cubicBezTo>
                  <a:cubicBezTo>
                    <a:pt x="67" y="195"/>
                    <a:pt x="72" y="197"/>
                    <a:pt x="76" y="198"/>
                  </a:cubicBezTo>
                  <a:cubicBezTo>
                    <a:pt x="65" y="203"/>
                    <a:pt x="65" y="203"/>
                    <a:pt x="65" y="203"/>
                  </a:cubicBezTo>
                  <a:cubicBezTo>
                    <a:pt x="67" y="202"/>
                    <a:pt x="68" y="200"/>
                    <a:pt x="70" y="199"/>
                  </a:cubicBezTo>
                  <a:cubicBezTo>
                    <a:pt x="70" y="198"/>
                    <a:pt x="71" y="198"/>
                    <a:pt x="72" y="197"/>
                  </a:cubicBezTo>
                  <a:cubicBezTo>
                    <a:pt x="74" y="196"/>
                    <a:pt x="74" y="196"/>
                    <a:pt x="74" y="196"/>
                  </a:cubicBezTo>
                  <a:cubicBezTo>
                    <a:pt x="75" y="195"/>
                    <a:pt x="76" y="195"/>
                    <a:pt x="77" y="194"/>
                  </a:cubicBezTo>
                  <a:cubicBezTo>
                    <a:pt x="80" y="193"/>
                    <a:pt x="80" y="193"/>
                    <a:pt x="80" y="193"/>
                  </a:cubicBezTo>
                  <a:cubicBezTo>
                    <a:pt x="80" y="193"/>
                    <a:pt x="81" y="192"/>
                    <a:pt x="82" y="192"/>
                  </a:cubicBezTo>
                  <a:cubicBezTo>
                    <a:pt x="84" y="191"/>
                    <a:pt x="84" y="191"/>
                    <a:pt x="84" y="191"/>
                  </a:cubicBezTo>
                  <a:cubicBezTo>
                    <a:pt x="85" y="191"/>
                    <a:pt x="86" y="191"/>
                    <a:pt x="87" y="191"/>
                  </a:cubicBezTo>
                  <a:cubicBezTo>
                    <a:pt x="89" y="190"/>
                    <a:pt x="89" y="190"/>
                    <a:pt x="89" y="190"/>
                  </a:cubicBezTo>
                  <a:cubicBezTo>
                    <a:pt x="91" y="190"/>
                    <a:pt x="92" y="189"/>
                    <a:pt x="94" y="189"/>
                  </a:cubicBezTo>
                  <a:cubicBezTo>
                    <a:pt x="98" y="188"/>
                    <a:pt x="98" y="188"/>
                    <a:pt x="98" y="188"/>
                  </a:cubicBezTo>
                  <a:cubicBezTo>
                    <a:pt x="99" y="187"/>
                    <a:pt x="101" y="187"/>
                    <a:pt x="102" y="186"/>
                  </a:cubicBezTo>
                  <a:cubicBezTo>
                    <a:pt x="105" y="189"/>
                    <a:pt x="105" y="189"/>
                    <a:pt x="105" y="189"/>
                  </a:cubicBezTo>
                  <a:cubicBezTo>
                    <a:pt x="104" y="190"/>
                    <a:pt x="103" y="192"/>
                    <a:pt x="102" y="193"/>
                  </a:cubicBezTo>
                  <a:cubicBezTo>
                    <a:pt x="99" y="197"/>
                    <a:pt x="99" y="197"/>
                    <a:pt x="99" y="197"/>
                  </a:cubicBezTo>
                  <a:cubicBezTo>
                    <a:pt x="97" y="199"/>
                    <a:pt x="96" y="200"/>
                    <a:pt x="95" y="201"/>
                  </a:cubicBezTo>
                  <a:cubicBezTo>
                    <a:pt x="93" y="203"/>
                    <a:pt x="93" y="203"/>
                    <a:pt x="93" y="203"/>
                  </a:cubicBezTo>
                  <a:cubicBezTo>
                    <a:pt x="93" y="203"/>
                    <a:pt x="92" y="204"/>
                    <a:pt x="92" y="205"/>
                  </a:cubicBezTo>
                  <a:cubicBezTo>
                    <a:pt x="91" y="206"/>
                    <a:pt x="90" y="207"/>
                    <a:pt x="89" y="208"/>
                  </a:cubicBezTo>
                  <a:cubicBezTo>
                    <a:pt x="88" y="209"/>
                    <a:pt x="87" y="210"/>
                    <a:pt x="87" y="211"/>
                  </a:cubicBezTo>
                  <a:cubicBezTo>
                    <a:pt x="86" y="212"/>
                    <a:pt x="86" y="212"/>
                    <a:pt x="86" y="212"/>
                  </a:cubicBezTo>
                  <a:cubicBezTo>
                    <a:pt x="85" y="213"/>
                    <a:pt x="85" y="213"/>
                    <a:pt x="85" y="214"/>
                  </a:cubicBezTo>
                  <a:cubicBezTo>
                    <a:pt x="84" y="215"/>
                    <a:pt x="84" y="216"/>
                    <a:pt x="83" y="217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72" y="222"/>
                    <a:pt x="72" y="222"/>
                    <a:pt x="72" y="222"/>
                  </a:cubicBezTo>
                  <a:cubicBezTo>
                    <a:pt x="67" y="222"/>
                    <a:pt x="62" y="222"/>
                    <a:pt x="56" y="221"/>
                  </a:cubicBezTo>
                  <a:cubicBezTo>
                    <a:pt x="55" y="220"/>
                    <a:pt x="53" y="220"/>
                    <a:pt x="52" y="220"/>
                  </a:cubicBezTo>
                  <a:cubicBezTo>
                    <a:pt x="50" y="220"/>
                    <a:pt x="49" y="219"/>
                    <a:pt x="48" y="219"/>
                  </a:cubicBezTo>
                  <a:cubicBezTo>
                    <a:pt x="45" y="218"/>
                    <a:pt x="42" y="217"/>
                    <a:pt x="39" y="216"/>
                  </a:cubicBezTo>
                  <a:cubicBezTo>
                    <a:pt x="36" y="215"/>
                    <a:pt x="34" y="214"/>
                    <a:pt x="31" y="212"/>
                  </a:cubicBezTo>
                  <a:cubicBezTo>
                    <a:pt x="27" y="210"/>
                    <a:pt x="27" y="210"/>
                    <a:pt x="27" y="210"/>
                  </a:cubicBezTo>
                  <a:cubicBezTo>
                    <a:pt x="25" y="209"/>
                    <a:pt x="24" y="208"/>
                    <a:pt x="23" y="207"/>
                  </a:cubicBezTo>
                  <a:cubicBezTo>
                    <a:pt x="22" y="206"/>
                    <a:pt x="20" y="205"/>
                    <a:pt x="19" y="204"/>
                  </a:cubicBezTo>
                  <a:cubicBezTo>
                    <a:pt x="18" y="202"/>
                    <a:pt x="17" y="201"/>
                    <a:pt x="16" y="200"/>
                  </a:cubicBezTo>
                  <a:cubicBezTo>
                    <a:pt x="13" y="197"/>
                    <a:pt x="12" y="195"/>
                    <a:pt x="10" y="192"/>
                  </a:cubicBezTo>
                  <a:cubicBezTo>
                    <a:pt x="9" y="190"/>
                    <a:pt x="8" y="189"/>
                    <a:pt x="7" y="187"/>
                  </a:cubicBezTo>
                  <a:cubicBezTo>
                    <a:pt x="7" y="186"/>
                    <a:pt x="6" y="184"/>
                    <a:pt x="5" y="183"/>
                  </a:cubicBezTo>
                  <a:cubicBezTo>
                    <a:pt x="4" y="179"/>
                    <a:pt x="3" y="176"/>
                    <a:pt x="2" y="173"/>
                  </a:cubicBezTo>
                  <a:cubicBezTo>
                    <a:pt x="2" y="170"/>
                    <a:pt x="1" y="167"/>
                    <a:pt x="1" y="164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49"/>
                    <a:pt x="0" y="143"/>
                    <a:pt x="1" y="138"/>
                  </a:cubicBezTo>
                  <a:cubicBezTo>
                    <a:pt x="1" y="132"/>
                    <a:pt x="2" y="126"/>
                    <a:pt x="3" y="121"/>
                  </a:cubicBezTo>
                  <a:cubicBezTo>
                    <a:pt x="4" y="116"/>
                    <a:pt x="5" y="111"/>
                    <a:pt x="6" y="105"/>
                  </a:cubicBezTo>
                  <a:cubicBezTo>
                    <a:pt x="7" y="100"/>
                    <a:pt x="8" y="95"/>
                    <a:pt x="10" y="90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20" y="50"/>
                    <a:pt x="23" y="40"/>
                    <a:pt x="25" y="30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BFA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3"/>
            <p:cNvSpPr>
              <a:spLocks/>
            </p:cNvSpPr>
            <p:nvPr/>
          </p:nvSpPr>
          <p:spPr bwMode="auto">
            <a:xfrm>
              <a:off x="1035" y="3253"/>
              <a:ext cx="234" cy="307"/>
            </a:xfrm>
            <a:custGeom>
              <a:avLst/>
              <a:gdLst>
                <a:gd name="T0" fmla="*/ 579 w 579"/>
                <a:gd name="T1" fmla="*/ 379 h 758"/>
                <a:gd name="T2" fmla="*/ 513 w 579"/>
                <a:gd name="T3" fmla="*/ 758 h 758"/>
                <a:gd name="T4" fmla="*/ 67 w 579"/>
                <a:gd name="T5" fmla="*/ 758 h 758"/>
                <a:gd name="T6" fmla="*/ 0 w 579"/>
                <a:gd name="T7" fmla="*/ 379 h 758"/>
                <a:gd name="T8" fmla="*/ 0 w 579"/>
                <a:gd name="T9" fmla="*/ 379 h 758"/>
                <a:gd name="T10" fmla="*/ 67 w 579"/>
                <a:gd name="T11" fmla="*/ 0 h 758"/>
                <a:gd name="T12" fmla="*/ 513 w 579"/>
                <a:gd name="T13" fmla="*/ 0 h 758"/>
                <a:gd name="T14" fmla="*/ 579 w 579"/>
                <a:gd name="T15" fmla="*/ 379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9" h="758">
                  <a:moveTo>
                    <a:pt x="579" y="379"/>
                  </a:moveTo>
                  <a:cubicBezTo>
                    <a:pt x="579" y="588"/>
                    <a:pt x="549" y="758"/>
                    <a:pt x="513" y="758"/>
                  </a:cubicBezTo>
                  <a:cubicBezTo>
                    <a:pt x="67" y="758"/>
                    <a:pt x="67" y="758"/>
                    <a:pt x="67" y="758"/>
                  </a:cubicBezTo>
                  <a:cubicBezTo>
                    <a:pt x="30" y="758"/>
                    <a:pt x="0" y="588"/>
                    <a:pt x="0" y="379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0" y="170"/>
                    <a:pt x="30" y="0"/>
                    <a:pt x="67" y="0"/>
                  </a:cubicBezTo>
                  <a:cubicBezTo>
                    <a:pt x="513" y="0"/>
                    <a:pt x="513" y="0"/>
                    <a:pt x="513" y="0"/>
                  </a:cubicBezTo>
                  <a:cubicBezTo>
                    <a:pt x="549" y="0"/>
                    <a:pt x="579" y="170"/>
                    <a:pt x="579" y="379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Rectangle 34"/>
            <p:cNvSpPr>
              <a:spLocks noChangeArrowheads="1"/>
            </p:cNvSpPr>
            <p:nvPr/>
          </p:nvSpPr>
          <p:spPr bwMode="auto">
            <a:xfrm>
              <a:off x="1140" y="3597"/>
              <a:ext cx="24" cy="147"/>
            </a:xfrm>
            <a:prstGeom prst="rect">
              <a:avLst/>
            </a:prstGeom>
            <a:solidFill>
              <a:srgbClr val="AD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5"/>
            <p:cNvSpPr>
              <a:spLocks/>
            </p:cNvSpPr>
            <p:nvPr/>
          </p:nvSpPr>
          <p:spPr bwMode="auto">
            <a:xfrm>
              <a:off x="1042" y="3554"/>
              <a:ext cx="220" cy="45"/>
            </a:xfrm>
            <a:custGeom>
              <a:avLst/>
              <a:gdLst>
                <a:gd name="T0" fmla="*/ 544 w 544"/>
                <a:gd name="T1" fmla="*/ 56 h 112"/>
                <a:gd name="T2" fmla="*/ 504 w 544"/>
                <a:gd name="T3" fmla="*/ 112 h 112"/>
                <a:gd name="T4" fmla="*/ 39 w 544"/>
                <a:gd name="T5" fmla="*/ 112 h 112"/>
                <a:gd name="T6" fmla="*/ 0 w 544"/>
                <a:gd name="T7" fmla="*/ 56 h 112"/>
                <a:gd name="T8" fmla="*/ 0 w 544"/>
                <a:gd name="T9" fmla="*/ 56 h 112"/>
                <a:gd name="T10" fmla="*/ 39 w 544"/>
                <a:gd name="T11" fmla="*/ 0 h 112"/>
                <a:gd name="T12" fmla="*/ 504 w 544"/>
                <a:gd name="T13" fmla="*/ 0 h 112"/>
                <a:gd name="T14" fmla="*/ 544 w 544"/>
                <a:gd name="T15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4" h="112">
                  <a:moveTo>
                    <a:pt x="544" y="56"/>
                  </a:moveTo>
                  <a:cubicBezTo>
                    <a:pt x="544" y="87"/>
                    <a:pt x="526" y="112"/>
                    <a:pt x="504" y="112"/>
                  </a:cubicBezTo>
                  <a:cubicBezTo>
                    <a:pt x="39" y="112"/>
                    <a:pt x="39" y="112"/>
                    <a:pt x="39" y="112"/>
                  </a:cubicBezTo>
                  <a:cubicBezTo>
                    <a:pt x="17" y="112"/>
                    <a:pt x="0" y="87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25"/>
                    <a:pt x="17" y="0"/>
                    <a:pt x="39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26" y="0"/>
                    <a:pt x="544" y="25"/>
                    <a:pt x="544" y="56"/>
                  </a:cubicBezTo>
                  <a:close/>
                </a:path>
              </a:pathLst>
            </a:custGeom>
            <a:solidFill>
              <a:srgbClr val="AD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6"/>
            <p:cNvSpPr>
              <a:spLocks/>
            </p:cNvSpPr>
            <p:nvPr/>
          </p:nvSpPr>
          <p:spPr bwMode="auto">
            <a:xfrm>
              <a:off x="1083" y="3734"/>
              <a:ext cx="138" cy="22"/>
            </a:xfrm>
            <a:custGeom>
              <a:avLst/>
              <a:gdLst>
                <a:gd name="T0" fmla="*/ 342 w 342"/>
                <a:gd name="T1" fmla="*/ 27 h 54"/>
                <a:gd name="T2" fmla="*/ 314 w 342"/>
                <a:gd name="T3" fmla="*/ 54 h 54"/>
                <a:gd name="T4" fmla="*/ 27 w 342"/>
                <a:gd name="T5" fmla="*/ 54 h 54"/>
                <a:gd name="T6" fmla="*/ 0 w 342"/>
                <a:gd name="T7" fmla="*/ 27 h 54"/>
                <a:gd name="T8" fmla="*/ 0 w 342"/>
                <a:gd name="T9" fmla="*/ 27 h 54"/>
                <a:gd name="T10" fmla="*/ 27 w 342"/>
                <a:gd name="T11" fmla="*/ 0 h 54"/>
                <a:gd name="T12" fmla="*/ 314 w 342"/>
                <a:gd name="T13" fmla="*/ 0 h 54"/>
                <a:gd name="T14" fmla="*/ 342 w 342"/>
                <a:gd name="T15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2" h="54">
                  <a:moveTo>
                    <a:pt x="342" y="27"/>
                  </a:moveTo>
                  <a:cubicBezTo>
                    <a:pt x="342" y="42"/>
                    <a:pt x="329" y="54"/>
                    <a:pt x="314" y="54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12" y="54"/>
                    <a:pt x="0" y="42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29" y="0"/>
                    <a:pt x="342" y="12"/>
                    <a:pt x="342" y="27"/>
                  </a:cubicBezTo>
                  <a:close/>
                </a:path>
              </a:pathLst>
            </a:custGeom>
            <a:solidFill>
              <a:srgbClr val="ADAD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937" y="3154"/>
              <a:ext cx="791" cy="606"/>
            </a:xfrm>
            <a:custGeom>
              <a:avLst/>
              <a:gdLst>
                <a:gd name="T0" fmla="*/ 1961 w 1961"/>
                <a:gd name="T1" fmla="*/ 713 h 1500"/>
                <a:gd name="T2" fmla="*/ 1474 w 1961"/>
                <a:gd name="T3" fmla="*/ 713 h 1500"/>
                <a:gd name="T4" fmla="*/ 1474 w 1961"/>
                <a:gd name="T5" fmla="*/ 594 h 1500"/>
                <a:gd name="T6" fmla="*/ 1749 w 1961"/>
                <a:gd name="T7" fmla="*/ 594 h 1500"/>
                <a:gd name="T8" fmla="*/ 1898 w 1961"/>
                <a:gd name="T9" fmla="*/ 445 h 1500"/>
                <a:gd name="T10" fmla="*/ 1898 w 1961"/>
                <a:gd name="T11" fmla="*/ 148 h 1500"/>
                <a:gd name="T12" fmla="*/ 1749 w 1961"/>
                <a:gd name="T13" fmla="*/ 0 h 1500"/>
                <a:gd name="T14" fmla="*/ 1051 w 1961"/>
                <a:gd name="T15" fmla="*/ 0 h 1500"/>
                <a:gd name="T16" fmla="*/ 903 w 1961"/>
                <a:gd name="T17" fmla="*/ 148 h 1500"/>
                <a:gd name="T18" fmla="*/ 903 w 1961"/>
                <a:gd name="T19" fmla="*/ 445 h 1500"/>
                <a:gd name="T20" fmla="*/ 1051 w 1961"/>
                <a:gd name="T21" fmla="*/ 594 h 1500"/>
                <a:gd name="T22" fmla="*/ 1326 w 1961"/>
                <a:gd name="T23" fmla="*/ 594 h 1500"/>
                <a:gd name="T24" fmla="*/ 1326 w 1961"/>
                <a:gd name="T25" fmla="*/ 713 h 1500"/>
                <a:gd name="T26" fmla="*/ 0 w 1961"/>
                <a:gd name="T27" fmla="*/ 713 h 1500"/>
                <a:gd name="T28" fmla="*/ 0 w 1961"/>
                <a:gd name="T29" fmla="*/ 876 h 1500"/>
                <a:gd name="T30" fmla="*/ 40 w 1961"/>
                <a:gd name="T31" fmla="*/ 876 h 1500"/>
                <a:gd name="T32" fmla="*/ 40 w 1961"/>
                <a:gd name="T33" fmla="*/ 1500 h 1500"/>
                <a:gd name="T34" fmla="*/ 159 w 1961"/>
                <a:gd name="T35" fmla="*/ 1500 h 1500"/>
                <a:gd name="T36" fmla="*/ 159 w 1961"/>
                <a:gd name="T37" fmla="*/ 876 h 1500"/>
                <a:gd name="T38" fmla="*/ 1783 w 1961"/>
                <a:gd name="T39" fmla="*/ 876 h 1500"/>
                <a:gd name="T40" fmla="*/ 1783 w 1961"/>
                <a:gd name="T41" fmla="*/ 1500 h 1500"/>
                <a:gd name="T42" fmla="*/ 1901 w 1961"/>
                <a:gd name="T43" fmla="*/ 1500 h 1500"/>
                <a:gd name="T44" fmla="*/ 1901 w 1961"/>
                <a:gd name="T45" fmla="*/ 876 h 1500"/>
                <a:gd name="T46" fmla="*/ 1961 w 1961"/>
                <a:gd name="T47" fmla="*/ 876 h 1500"/>
                <a:gd name="T48" fmla="*/ 1961 w 1961"/>
                <a:gd name="T49" fmla="*/ 713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61" h="1500">
                  <a:moveTo>
                    <a:pt x="1961" y="713"/>
                  </a:moveTo>
                  <a:cubicBezTo>
                    <a:pt x="1474" y="713"/>
                    <a:pt x="1474" y="713"/>
                    <a:pt x="1474" y="713"/>
                  </a:cubicBezTo>
                  <a:cubicBezTo>
                    <a:pt x="1474" y="594"/>
                    <a:pt x="1474" y="594"/>
                    <a:pt x="1474" y="594"/>
                  </a:cubicBezTo>
                  <a:cubicBezTo>
                    <a:pt x="1749" y="594"/>
                    <a:pt x="1749" y="594"/>
                    <a:pt x="1749" y="594"/>
                  </a:cubicBezTo>
                  <a:cubicBezTo>
                    <a:pt x="1831" y="594"/>
                    <a:pt x="1898" y="527"/>
                    <a:pt x="1898" y="445"/>
                  </a:cubicBezTo>
                  <a:cubicBezTo>
                    <a:pt x="1898" y="148"/>
                    <a:pt x="1898" y="148"/>
                    <a:pt x="1898" y="148"/>
                  </a:cubicBezTo>
                  <a:cubicBezTo>
                    <a:pt x="1898" y="66"/>
                    <a:pt x="1831" y="0"/>
                    <a:pt x="1749" y="0"/>
                  </a:cubicBezTo>
                  <a:cubicBezTo>
                    <a:pt x="1051" y="0"/>
                    <a:pt x="1051" y="0"/>
                    <a:pt x="1051" y="0"/>
                  </a:cubicBezTo>
                  <a:cubicBezTo>
                    <a:pt x="969" y="0"/>
                    <a:pt x="903" y="66"/>
                    <a:pt x="903" y="148"/>
                  </a:cubicBezTo>
                  <a:cubicBezTo>
                    <a:pt x="903" y="445"/>
                    <a:pt x="903" y="445"/>
                    <a:pt x="903" y="445"/>
                  </a:cubicBezTo>
                  <a:cubicBezTo>
                    <a:pt x="903" y="527"/>
                    <a:pt x="969" y="594"/>
                    <a:pt x="1051" y="594"/>
                  </a:cubicBezTo>
                  <a:cubicBezTo>
                    <a:pt x="1326" y="594"/>
                    <a:pt x="1326" y="594"/>
                    <a:pt x="1326" y="594"/>
                  </a:cubicBezTo>
                  <a:cubicBezTo>
                    <a:pt x="1326" y="713"/>
                    <a:pt x="1326" y="713"/>
                    <a:pt x="1326" y="713"/>
                  </a:cubicBezTo>
                  <a:cubicBezTo>
                    <a:pt x="0" y="713"/>
                    <a:pt x="0" y="713"/>
                    <a:pt x="0" y="713"/>
                  </a:cubicBezTo>
                  <a:cubicBezTo>
                    <a:pt x="0" y="876"/>
                    <a:pt x="0" y="876"/>
                    <a:pt x="0" y="876"/>
                  </a:cubicBezTo>
                  <a:cubicBezTo>
                    <a:pt x="40" y="876"/>
                    <a:pt x="40" y="876"/>
                    <a:pt x="40" y="876"/>
                  </a:cubicBezTo>
                  <a:cubicBezTo>
                    <a:pt x="40" y="1500"/>
                    <a:pt x="40" y="1500"/>
                    <a:pt x="40" y="1500"/>
                  </a:cubicBezTo>
                  <a:cubicBezTo>
                    <a:pt x="159" y="1500"/>
                    <a:pt x="159" y="1500"/>
                    <a:pt x="159" y="1500"/>
                  </a:cubicBezTo>
                  <a:cubicBezTo>
                    <a:pt x="159" y="876"/>
                    <a:pt x="159" y="876"/>
                    <a:pt x="159" y="876"/>
                  </a:cubicBezTo>
                  <a:cubicBezTo>
                    <a:pt x="1783" y="876"/>
                    <a:pt x="1783" y="876"/>
                    <a:pt x="1783" y="876"/>
                  </a:cubicBezTo>
                  <a:cubicBezTo>
                    <a:pt x="1783" y="1500"/>
                    <a:pt x="1783" y="1500"/>
                    <a:pt x="1783" y="1500"/>
                  </a:cubicBezTo>
                  <a:cubicBezTo>
                    <a:pt x="1901" y="1500"/>
                    <a:pt x="1901" y="1500"/>
                    <a:pt x="1901" y="1500"/>
                  </a:cubicBezTo>
                  <a:cubicBezTo>
                    <a:pt x="1901" y="876"/>
                    <a:pt x="1901" y="876"/>
                    <a:pt x="1901" y="876"/>
                  </a:cubicBezTo>
                  <a:cubicBezTo>
                    <a:pt x="1961" y="876"/>
                    <a:pt x="1961" y="876"/>
                    <a:pt x="1961" y="876"/>
                  </a:cubicBezTo>
                  <a:lnTo>
                    <a:pt x="1961" y="7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39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accel="500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accel="500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5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00"/>
                            </p:stCondLst>
                            <p:childTnLst>
                              <p:par>
                                <p:cTn id="3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accel="500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accel="500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5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rot="10800000" flipH="1">
            <a:off x="-85676" y="5818147"/>
            <a:ext cx="4392000" cy="2039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93191" y="3097718"/>
            <a:ext cx="2028784" cy="816256"/>
            <a:chOff x="4930816" y="5039175"/>
            <a:chExt cx="2028784" cy="816256"/>
          </a:xfrm>
        </p:grpSpPr>
        <p:sp>
          <p:nvSpPr>
            <p:cNvPr id="5" name="文本框 4"/>
            <p:cNvSpPr txBox="1"/>
            <p:nvPr/>
          </p:nvSpPr>
          <p:spPr>
            <a:xfrm>
              <a:off x="4930816" y="5039175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/>
                <a:t>基本技能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981616" y="5486099"/>
              <a:ext cx="14179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accent2"/>
                  </a:solidFill>
                </a:rPr>
                <a:t>Basic skills</a:t>
              </a:r>
              <a:endParaRPr lang="zh-CN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9" name="Group 5"/>
            <p:cNvGrpSpPr>
              <a:grpSpLocks noChangeAspect="1"/>
            </p:cNvGrpSpPr>
            <p:nvPr/>
          </p:nvGrpSpPr>
          <p:grpSpPr bwMode="auto">
            <a:xfrm>
              <a:off x="6354763" y="5578475"/>
              <a:ext cx="604837" cy="203200"/>
              <a:chOff x="4003" y="3514"/>
              <a:chExt cx="381" cy="128"/>
            </a:xfrm>
          </p:grpSpPr>
          <p:sp>
            <p:nvSpPr>
              <p:cNvPr id="10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4003" y="3514"/>
                <a:ext cx="381" cy="1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4012" y="3514"/>
                <a:ext cx="350" cy="104"/>
              </a:xfrm>
              <a:custGeom>
                <a:avLst/>
                <a:gdLst>
                  <a:gd name="T0" fmla="*/ 101 w 284"/>
                  <a:gd name="T1" fmla="*/ 18 h 83"/>
                  <a:gd name="T2" fmla="*/ 238 w 284"/>
                  <a:gd name="T3" fmla="*/ 77 h 83"/>
                  <a:gd name="T4" fmla="*/ 283 w 284"/>
                  <a:gd name="T5" fmla="*/ 51 h 83"/>
                  <a:gd name="T6" fmla="*/ 149 w 284"/>
                  <a:gd name="T7" fmla="*/ 0 h 83"/>
                  <a:gd name="T8" fmla="*/ 0 w 284"/>
                  <a:gd name="T9" fmla="*/ 75 h 83"/>
                  <a:gd name="T10" fmla="*/ 101 w 284"/>
                  <a:gd name="T11" fmla="*/ 18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4" h="83">
                    <a:moveTo>
                      <a:pt x="101" y="18"/>
                    </a:moveTo>
                    <a:cubicBezTo>
                      <a:pt x="172" y="11"/>
                      <a:pt x="191" y="66"/>
                      <a:pt x="238" y="77"/>
                    </a:cubicBezTo>
                    <a:cubicBezTo>
                      <a:pt x="267" y="83"/>
                      <a:pt x="284" y="72"/>
                      <a:pt x="283" y="51"/>
                    </a:cubicBezTo>
                    <a:cubicBezTo>
                      <a:pt x="257" y="21"/>
                      <a:pt x="207" y="0"/>
                      <a:pt x="149" y="0"/>
                    </a:cubicBezTo>
                    <a:cubicBezTo>
                      <a:pt x="78" y="0"/>
                      <a:pt x="18" y="32"/>
                      <a:pt x="0" y="75"/>
                    </a:cubicBezTo>
                    <a:cubicBezTo>
                      <a:pt x="10" y="57"/>
                      <a:pt x="36" y="25"/>
                      <a:pt x="101" y="18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7"/>
              <p:cNvSpPr>
                <a:spLocks/>
              </p:cNvSpPr>
              <p:nvPr/>
            </p:nvSpPr>
            <p:spPr bwMode="auto">
              <a:xfrm>
                <a:off x="4012" y="3608"/>
                <a:ext cx="0" cy="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0A9C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8"/>
              <p:cNvSpPr>
                <a:spLocks/>
              </p:cNvSpPr>
              <p:nvPr/>
            </p:nvSpPr>
            <p:spPr bwMode="auto">
              <a:xfrm>
                <a:off x="4004" y="3528"/>
                <a:ext cx="381" cy="114"/>
              </a:xfrm>
              <a:custGeom>
                <a:avLst/>
                <a:gdLst>
                  <a:gd name="T0" fmla="*/ 309 w 309"/>
                  <a:gd name="T1" fmla="*/ 91 h 91"/>
                  <a:gd name="T2" fmla="*/ 289 w 309"/>
                  <a:gd name="T3" fmla="*/ 40 h 91"/>
                  <a:gd name="T4" fmla="*/ 244 w 309"/>
                  <a:gd name="T5" fmla="*/ 66 h 91"/>
                  <a:gd name="T6" fmla="*/ 107 w 309"/>
                  <a:gd name="T7" fmla="*/ 7 h 91"/>
                  <a:gd name="T8" fmla="*/ 6 w 309"/>
                  <a:gd name="T9" fmla="*/ 64 h 91"/>
                  <a:gd name="T10" fmla="*/ 0 w 309"/>
                  <a:gd name="T11" fmla="*/ 91 h 91"/>
                  <a:gd name="T12" fmla="*/ 309 w 309"/>
                  <a:gd name="T1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9" h="91">
                    <a:moveTo>
                      <a:pt x="309" y="91"/>
                    </a:moveTo>
                    <a:cubicBezTo>
                      <a:pt x="309" y="72"/>
                      <a:pt x="302" y="55"/>
                      <a:pt x="289" y="40"/>
                    </a:cubicBezTo>
                    <a:cubicBezTo>
                      <a:pt x="290" y="61"/>
                      <a:pt x="273" y="72"/>
                      <a:pt x="244" y="66"/>
                    </a:cubicBezTo>
                    <a:cubicBezTo>
                      <a:pt x="197" y="55"/>
                      <a:pt x="178" y="0"/>
                      <a:pt x="107" y="7"/>
                    </a:cubicBezTo>
                    <a:cubicBezTo>
                      <a:pt x="42" y="14"/>
                      <a:pt x="16" y="46"/>
                      <a:pt x="6" y="64"/>
                    </a:cubicBezTo>
                    <a:cubicBezTo>
                      <a:pt x="2" y="73"/>
                      <a:pt x="0" y="82"/>
                      <a:pt x="0" y="91"/>
                    </a:cubicBezTo>
                    <a:lnTo>
                      <a:pt x="309" y="9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6" name="文本框 25"/>
          <p:cNvSpPr txBox="1"/>
          <p:nvPr/>
        </p:nvSpPr>
        <p:spPr>
          <a:xfrm>
            <a:off x="5962650" y="990524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3"/>
                </a:solidFill>
              </a:rPr>
              <a:t>信息处理技术员</a:t>
            </a:r>
          </a:p>
        </p:txBody>
      </p:sp>
      <p:sp>
        <p:nvSpPr>
          <p:cNvPr id="32" name="矩形 31"/>
          <p:cNvSpPr/>
          <p:nvPr/>
        </p:nvSpPr>
        <p:spPr>
          <a:xfrm>
            <a:off x="5962650" y="1517475"/>
            <a:ext cx="40386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5962650" y="1517475"/>
            <a:ext cx="2556000" cy="2159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962650" y="1808005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3"/>
                </a:solidFill>
              </a:rPr>
              <a:t>程序设计</a:t>
            </a:r>
          </a:p>
        </p:txBody>
      </p:sp>
      <p:sp>
        <p:nvSpPr>
          <p:cNvPr id="16" name="矩形 15"/>
          <p:cNvSpPr/>
          <p:nvPr/>
        </p:nvSpPr>
        <p:spPr>
          <a:xfrm>
            <a:off x="5962650" y="2338256"/>
            <a:ext cx="40386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5962650" y="2338256"/>
            <a:ext cx="2916000" cy="2159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5962650" y="2625486"/>
            <a:ext cx="2946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3"/>
                </a:solidFill>
              </a:rPr>
              <a:t>创意编程</a:t>
            </a:r>
            <a:r>
              <a:rPr lang="en-US" altLang="zh-CN" sz="2800" dirty="0">
                <a:solidFill>
                  <a:schemeClr val="accent3"/>
                </a:solidFill>
              </a:rPr>
              <a:t>scratch</a:t>
            </a:r>
            <a:endParaRPr lang="zh-CN" altLang="en-US" sz="2800" dirty="0">
              <a:solidFill>
                <a:schemeClr val="accent3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962650" y="3159037"/>
            <a:ext cx="40386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5962650" y="3159037"/>
            <a:ext cx="2196000" cy="2159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5962650" y="344296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3"/>
                </a:solidFill>
              </a:rPr>
              <a:t>机器人</a:t>
            </a:r>
          </a:p>
        </p:txBody>
      </p:sp>
      <p:sp>
        <p:nvSpPr>
          <p:cNvPr id="15" name="矩形 14"/>
          <p:cNvSpPr/>
          <p:nvPr/>
        </p:nvSpPr>
        <p:spPr>
          <a:xfrm>
            <a:off x="5962650" y="3979818"/>
            <a:ext cx="40386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5962650" y="3979818"/>
            <a:ext cx="1800000" cy="2159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5962650" y="4260449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accent3"/>
                </a:solidFill>
              </a:rPr>
              <a:t>计算机四级</a:t>
            </a:r>
          </a:p>
        </p:txBody>
      </p:sp>
      <p:sp>
        <p:nvSpPr>
          <p:cNvPr id="4" name="矩形 3"/>
          <p:cNvSpPr/>
          <p:nvPr/>
        </p:nvSpPr>
        <p:spPr>
          <a:xfrm>
            <a:off x="5962650" y="4800598"/>
            <a:ext cx="4038600" cy="21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5962650" y="4800598"/>
            <a:ext cx="1332000" cy="2159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9" name="肘形连接符 48"/>
          <p:cNvCxnSpPr>
            <a:stCxn id="35" idx="3"/>
            <a:endCxn id="42" idx="1"/>
          </p:cNvCxnSpPr>
          <p:nvPr/>
        </p:nvCxnSpPr>
        <p:spPr>
          <a:xfrm flipV="1">
            <a:off x="4306324" y="4087818"/>
            <a:ext cx="1656326" cy="183231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肘形连接符 50"/>
          <p:cNvCxnSpPr>
            <a:stCxn id="35" idx="3"/>
            <a:endCxn id="40" idx="1"/>
          </p:cNvCxnSpPr>
          <p:nvPr/>
        </p:nvCxnSpPr>
        <p:spPr>
          <a:xfrm flipV="1">
            <a:off x="4306324" y="3267037"/>
            <a:ext cx="1656326" cy="265310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肘形连接符 52"/>
          <p:cNvCxnSpPr>
            <a:stCxn id="35" idx="3"/>
            <a:endCxn id="38" idx="1"/>
          </p:cNvCxnSpPr>
          <p:nvPr/>
        </p:nvCxnSpPr>
        <p:spPr>
          <a:xfrm flipV="1">
            <a:off x="4306324" y="2446256"/>
            <a:ext cx="1656326" cy="3473881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肘形连接符 55"/>
          <p:cNvCxnSpPr>
            <a:stCxn id="35" idx="3"/>
            <a:endCxn id="36" idx="1"/>
          </p:cNvCxnSpPr>
          <p:nvPr/>
        </p:nvCxnSpPr>
        <p:spPr>
          <a:xfrm flipV="1">
            <a:off x="4306324" y="1625475"/>
            <a:ext cx="1656326" cy="4294662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肘形连接符 23"/>
          <p:cNvCxnSpPr>
            <a:stCxn id="35" idx="3"/>
            <a:endCxn id="44" idx="1"/>
          </p:cNvCxnSpPr>
          <p:nvPr/>
        </p:nvCxnSpPr>
        <p:spPr>
          <a:xfrm flipV="1">
            <a:off x="4306324" y="4908598"/>
            <a:ext cx="1656326" cy="1011539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4942735" y="1450536"/>
            <a:ext cx="353232" cy="3532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accent3"/>
                </a:solidFill>
              </a:rPr>
              <a:t>1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4942735" y="2274089"/>
            <a:ext cx="353232" cy="3532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accent3"/>
                </a:solidFill>
              </a:rPr>
              <a:t>2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4942735" y="3097642"/>
            <a:ext cx="353232" cy="3532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accent3"/>
                </a:solidFill>
              </a:rPr>
              <a:t>3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4942735" y="3921195"/>
            <a:ext cx="353232" cy="3532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accent3"/>
                </a:solidFill>
              </a:rPr>
              <a:t>4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4942735" y="4744747"/>
            <a:ext cx="353232" cy="35323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accent3"/>
                </a:solidFill>
              </a:rPr>
              <a:t>5</a:t>
            </a:r>
            <a:endParaRPr lang="zh-CN" altLang="en-US" sz="1600" dirty="0">
              <a:solidFill>
                <a:schemeClr val="accent3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08" t="53521" r="24478" b="17746"/>
          <a:stretch/>
        </p:blipFill>
        <p:spPr>
          <a:xfrm>
            <a:off x="1089830" y="3842387"/>
            <a:ext cx="2640169" cy="1970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95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75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5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7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25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2" grpId="0" animBg="1"/>
      <p:bldP spid="36" grpId="0" animBg="1"/>
      <p:bldP spid="37" grpId="0"/>
      <p:bldP spid="16" grpId="0" animBg="1"/>
      <p:bldP spid="38" grpId="0" animBg="1"/>
      <p:bldP spid="39" grpId="0"/>
      <p:bldP spid="14" grpId="0" animBg="1"/>
      <p:bldP spid="40" grpId="0" animBg="1"/>
      <p:bldP spid="41" grpId="0"/>
      <p:bldP spid="15" grpId="0" animBg="1"/>
      <p:bldP spid="42" grpId="0" animBg="1"/>
      <p:bldP spid="43" grpId="0"/>
      <p:bldP spid="4" grpId="0" animBg="1"/>
      <p:bldP spid="44" grpId="0" animBg="1"/>
      <p:bldP spid="61" grpId="0" animBg="1"/>
      <p:bldP spid="62" grpId="0" animBg="1"/>
      <p:bldP spid="63" grpId="0" animBg="1"/>
      <p:bldP spid="64" grpId="0" animBg="1"/>
      <p:bldP spid="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517475"/>
            <a:ext cx="1080000" cy="3499123"/>
            <a:chOff x="5962650" y="1517475"/>
            <a:chExt cx="4038600" cy="3499123"/>
          </a:xfrm>
        </p:grpSpPr>
        <p:sp>
          <p:nvSpPr>
            <p:cNvPr id="6" name="矩形 5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5962650" y="4800598"/>
              <a:ext cx="4038600" cy="216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85750" y="1936575"/>
            <a:ext cx="8532000" cy="3499123"/>
            <a:chOff x="285750" y="1936575"/>
            <a:chExt cx="8532000" cy="3499123"/>
          </a:xfrm>
        </p:grpSpPr>
        <p:sp>
          <p:nvSpPr>
            <p:cNvPr id="21" name="矩形 20"/>
            <p:cNvSpPr/>
            <p:nvPr/>
          </p:nvSpPr>
          <p:spPr>
            <a:xfrm>
              <a:off x="285750" y="1936575"/>
              <a:ext cx="1080000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85750" y="2757356"/>
              <a:ext cx="8532000" cy="2678342"/>
              <a:chOff x="285750" y="2757356"/>
              <a:chExt cx="1080000" cy="2678342"/>
            </a:xfrm>
            <a:solidFill>
              <a:schemeClr val="bg1"/>
            </a:solidFill>
          </p:grpSpPr>
          <p:sp>
            <p:nvSpPr>
              <p:cNvPr id="22" name="矩形 21"/>
              <p:cNvSpPr/>
              <p:nvPr/>
            </p:nvSpPr>
            <p:spPr>
              <a:xfrm>
                <a:off x="285750" y="2757356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285750" y="3578137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285750" y="4398918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85750" y="5219698"/>
                <a:ext cx="1080000" cy="216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741480" y="1005890"/>
            <a:ext cx="2646878" cy="816256"/>
            <a:chOff x="1243756" y="4972050"/>
            <a:chExt cx="2646878" cy="816256"/>
          </a:xfrm>
        </p:grpSpPr>
        <p:sp>
          <p:nvSpPr>
            <p:cNvPr id="27" name="文本框 26"/>
            <p:cNvSpPr txBox="1"/>
            <p:nvPr/>
          </p:nvSpPr>
          <p:spPr>
            <a:xfrm>
              <a:off x="1243756" y="4972050"/>
              <a:ext cx="26468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3200" dirty="0"/>
                <a:t>个人作品展示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55116" y="5418974"/>
              <a:ext cx="18241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pc="300" dirty="0">
                  <a:solidFill>
                    <a:schemeClr val="accent2"/>
                  </a:solidFill>
                </a:rPr>
                <a:t>Works Show</a:t>
              </a:r>
              <a:endParaRPr lang="zh-CN" altLang="en-US" spc="3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8064000" y="3159037"/>
            <a:ext cx="1080000" cy="2678343"/>
            <a:chOff x="5962650" y="1517475"/>
            <a:chExt cx="4038600" cy="267834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6" name="矩形 25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01" y="2310356"/>
            <a:ext cx="3029276" cy="1692000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711" y="4195818"/>
            <a:ext cx="3000022" cy="1692000"/>
          </a:xfrm>
          <a:prstGeom prst="rect">
            <a:avLst/>
          </a:prstGeom>
          <a:ln w="76200">
            <a:solidFill>
              <a:schemeClr val="accent2"/>
            </a:solidFill>
          </a:ln>
        </p:spPr>
      </p:pic>
      <p:sp>
        <p:nvSpPr>
          <p:cNvPr id="8" name="文本框 7"/>
          <p:cNvSpPr txBox="1"/>
          <p:nvPr/>
        </p:nvSpPr>
        <p:spPr>
          <a:xfrm>
            <a:off x="4494600" y="3082371"/>
            <a:ext cx="3877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合肥市第十四届青少年机器人裁判员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1151847" y="4738417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合肥市张守功科普工作室成员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922" y="4195818"/>
            <a:ext cx="3119600" cy="172698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001" y="2284256"/>
            <a:ext cx="3029276" cy="174956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322" y="326599"/>
            <a:ext cx="3206278" cy="204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95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3159037"/>
            <a:ext cx="1080000" cy="2678343"/>
            <a:chOff x="5962650" y="1517475"/>
            <a:chExt cx="4038600" cy="267834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3" name="矩形 2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85750" y="2757356"/>
            <a:ext cx="8532000" cy="2678342"/>
            <a:chOff x="285750" y="2757356"/>
            <a:chExt cx="1080000" cy="2678342"/>
          </a:xfrm>
          <a:solidFill>
            <a:schemeClr val="bg1"/>
          </a:solidFill>
        </p:grpSpPr>
        <p:sp>
          <p:nvSpPr>
            <p:cNvPr id="8" name="矩形 7"/>
            <p:cNvSpPr/>
            <p:nvPr/>
          </p:nvSpPr>
          <p:spPr>
            <a:xfrm>
              <a:off x="285750" y="2757356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85750" y="3578137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85750" y="4398918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85750" y="5219698"/>
              <a:ext cx="10800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077200" y="1517475"/>
            <a:ext cx="1080000" cy="3499123"/>
            <a:chOff x="5962650" y="1517475"/>
            <a:chExt cx="4038600" cy="3499123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3" name="矩形 12"/>
            <p:cNvSpPr/>
            <p:nvPr/>
          </p:nvSpPr>
          <p:spPr>
            <a:xfrm>
              <a:off x="5962650" y="1517475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5962650" y="2338256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62650" y="3159037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962650" y="397981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5962650" y="4800598"/>
              <a:ext cx="4038600" cy="216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134" y="4170598"/>
            <a:ext cx="3003369" cy="16920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167" y="2395818"/>
            <a:ext cx="2994269" cy="1692000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20" name="文本框 19"/>
          <p:cNvSpPr txBox="1"/>
          <p:nvPr/>
        </p:nvSpPr>
        <p:spPr>
          <a:xfrm>
            <a:off x="4846980" y="4736682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瑶海区创意编程一等奖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744395" y="3077131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accent1"/>
                </a:solidFill>
              </a:rPr>
              <a:t>瑶海区创意编程一等奖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750" y="2328102"/>
            <a:ext cx="3097102" cy="186739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397" y="4069235"/>
            <a:ext cx="3310841" cy="189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18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theme/theme1.xml><?xml version="1.0" encoding="utf-8"?>
<a:theme xmlns:a="http://schemas.openxmlformats.org/drawingml/2006/main" name="Office 主题">
  <a:themeElements>
    <a:clrScheme name="配色方案13">
      <a:dk1>
        <a:sysClr val="windowText" lastClr="000000"/>
      </a:dk1>
      <a:lt1>
        <a:srgbClr val="E7E8DA"/>
      </a:lt1>
      <a:dk2>
        <a:srgbClr val="44546A"/>
      </a:dk2>
      <a:lt2>
        <a:srgbClr val="F3F4EC"/>
      </a:lt2>
      <a:accent1>
        <a:srgbClr val="5D5D5B"/>
      </a:accent1>
      <a:accent2>
        <a:srgbClr val="B1B1A5"/>
      </a:accent2>
      <a:accent3>
        <a:srgbClr val="00A0A2"/>
      </a:accent3>
      <a:accent4>
        <a:srgbClr val="D2E3ED"/>
      </a:accent4>
      <a:accent5>
        <a:srgbClr val="77A8C9"/>
      </a:accent5>
      <a:accent6>
        <a:srgbClr val="F0C161"/>
      </a:accent6>
      <a:hlink>
        <a:srgbClr val="0563C1"/>
      </a:hlink>
      <a:folHlink>
        <a:srgbClr val="954F72"/>
      </a:folHlink>
    </a:clrScheme>
    <a:fontScheme name="自定义 25">
      <a:majorFont>
        <a:latin typeface="Bebas"/>
        <a:ea typeface="方正正中黑简体"/>
        <a:cs typeface=""/>
      </a:majorFont>
      <a:minorFont>
        <a:latin typeface="Bebas"/>
        <a:ea typeface="方正正中黑简体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accent2">
              <a:lumMod val="75000"/>
            </a:schemeClr>
          </a:solidFill>
          <a:headEnd type="oval"/>
          <a:tailEnd type="oval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1188</TotalTime>
  <Words>403</Words>
  <Application>Microsoft Office PowerPoint</Application>
  <PresentationFormat>全屏显示(4:3)</PresentationFormat>
  <Paragraphs>64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8" baseType="lpstr">
      <vt:lpstr>Bebas</vt:lpstr>
      <vt:lpstr>Arial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DH</dc:creator>
  <cp:lastModifiedBy>胡 传伟</cp:lastModifiedBy>
  <cp:revision>120</cp:revision>
  <dcterms:created xsi:type="dcterms:W3CDTF">2014-05-21T05:24:17Z</dcterms:created>
  <dcterms:modified xsi:type="dcterms:W3CDTF">2023-03-08T06:57:39Z</dcterms:modified>
</cp:coreProperties>
</file>