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34.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6" r:id="rId2"/>
    <p:sldId id="257" r:id="rId3"/>
    <p:sldId id="258" r:id="rId4"/>
    <p:sldId id="259" r:id="rId5"/>
    <p:sldId id="281" r:id="rId6"/>
    <p:sldId id="282" r:id="rId7"/>
    <p:sldId id="283" r:id="rId8"/>
    <p:sldId id="284" r:id="rId9"/>
    <p:sldId id="285" r:id="rId10"/>
    <p:sldId id="286" r:id="rId11"/>
    <p:sldId id="287" r:id="rId12"/>
    <p:sldId id="288" r:id="rId13"/>
    <p:sldId id="289" r:id="rId14"/>
    <p:sldId id="290" r:id="rId15"/>
    <p:sldId id="291" r:id="rId1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陈继文" initials="陈继文" lastIdx="1" clrIdx="0">
    <p:extLst>
      <p:ext uri="{19B8F6BF-5375-455C-9EA6-DF929625EA0E}">
        <p15:presenceInfo xmlns:p15="http://schemas.microsoft.com/office/powerpoint/2012/main" userId="陈继文"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D6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2D8EA"/>
          </a:solidFill>
        </a:fill>
      </a:tcStyle>
    </a:wholeTbl>
    <a:band2H>
      <a:tcTxStyle/>
      <a:tcStyle>
        <a:tcBdr/>
        <a:fill>
          <a:solidFill>
            <a:srgbClr val="F1EC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D4DD"/>
          </a:solidFill>
        </a:fill>
      </a:tcStyle>
    </a:wholeTbl>
    <a:band2H>
      <a:tcTxStyle/>
      <a:tcStyle>
        <a:tcBdr/>
        <a:fill>
          <a:solidFill>
            <a:srgbClr val="E9EB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D7D8"/>
          </a:solidFill>
        </a:fill>
      </a:tcStyle>
    </a:wholeTbl>
    <a:band2H>
      <a:tcTxStyle/>
      <a:tcStyle>
        <a:tcBdr/>
        <a:fill>
          <a:solidFill>
            <a:srgbClr val="EBECEC"/>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582" y="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等线"/>
      </a:defRPr>
    </a:lvl1pPr>
    <a:lvl2pPr indent="228600" latinLnBrk="0">
      <a:defRPr sz="1200">
        <a:latin typeface="+mn-lt"/>
        <a:ea typeface="+mn-ea"/>
        <a:cs typeface="+mn-cs"/>
        <a:sym typeface="等线"/>
      </a:defRPr>
    </a:lvl2pPr>
    <a:lvl3pPr indent="457200" latinLnBrk="0">
      <a:defRPr sz="1200">
        <a:latin typeface="+mn-lt"/>
        <a:ea typeface="+mn-ea"/>
        <a:cs typeface="+mn-cs"/>
        <a:sym typeface="等线"/>
      </a:defRPr>
    </a:lvl3pPr>
    <a:lvl4pPr indent="685800" latinLnBrk="0">
      <a:defRPr sz="1200">
        <a:latin typeface="+mn-lt"/>
        <a:ea typeface="+mn-ea"/>
        <a:cs typeface="+mn-cs"/>
        <a:sym typeface="等线"/>
      </a:defRPr>
    </a:lvl4pPr>
    <a:lvl5pPr indent="914400" latinLnBrk="0">
      <a:defRPr sz="1200">
        <a:latin typeface="+mn-lt"/>
        <a:ea typeface="+mn-ea"/>
        <a:cs typeface="+mn-cs"/>
        <a:sym typeface="等线"/>
      </a:defRPr>
    </a:lvl5pPr>
    <a:lvl6pPr indent="1143000" latinLnBrk="0">
      <a:defRPr sz="1200">
        <a:latin typeface="+mn-lt"/>
        <a:ea typeface="+mn-ea"/>
        <a:cs typeface="+mn-cs"/>
        <a:sym typeface="等线"/>
      </a:defRPr>
    </a:lvl6pPr>
    <a:lvl7pPr indent="1371600" latinLnBrk="0">
      <a:defRPr sz="1200">
        <a:latin typeface="+mn-lt"/>
        <a:ea typeface="+mn-ea"/>
        <a:cs typeface="+mn-cs"/>
        <a:sym typeface="等线"/>
      </a:defRPr>
    </a:lvl7pPr>
    <a:lvl8pPr indent="1600200" latinLnBrk="0">
      <a:defRPr sz="1200">
        <a:latin typeface="+mn-lt"/>
        <a:ea typeface="+mn-ea"/>
        <a:cs typeface="+mn-cs"/>
        <a:sym typeface="等线"/>
      </a:defRPr>
    </a:lvl8pPr>
    <a:lvl9pPr indent="1828800" latinLnBrk="0">
      <a:defRPr sz="1200">
        <a:latin typeface="+mn-lt"/>
        <a:ea typeface="+mn-ea"/>
        <a:cs typeface="+mn-cs"/>
        <a:sym typeface="等线"/>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89154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524000" y="1122362"/>
            <a:ext cx="9144000" cy="2387601"/>
          </a:xfrm>
          <a:prstGeom prst="rect">
            <a:avLst/>
          </a:prstGeom>
        </p:spPr>
        <p:txBody>
          <a:bodyPr anchor="b"/>
          <a:lstStyle>
            <a:lvl1pPr algn="ctr">
              <a:defRPr sz="6000"/>
            </a:lvl1pPr>
          </a:lstStyle>
          <a:p>
            <a:r>
              <a:t>标题文本</a:t>
            </a:r>
          </a:p>
        </p:txBody>
      </p:sp>
      <p:sp>
        <p:nvSpPr>
          <p:cNvPr id="12" name="正文级别 1…"/>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和竖排文字">
    <p:spTree>
      <p:nvGrpSpPr>
        <p:cNvPr id="1" name=""/>
        <p:cNvGrpSpPr/>
        <p:nvPr/>
      </p:nvGrpSpPr>
      <p:grpSpPr>
        <a:xfrm>
          <a:off x="0" y="0"/>
          <a:ext cx="0" cy="0"/>
          <a:chOff x="0" y="0"/>
          <a:chExt cx="0" cy="0"/>
        </a:xfrm>
      </p:grpSpPr>
      <p:sp>
        <p:nvSpPr>
          <p:cNvPr id="92" name="标题文本"/>
          <p:cNvSpPr txBox="1">
            <a:spLocks noGrp="1"/>
          </p:cNvSpPr>
          <p:nvPr>
            <p:ph type="title"/>
          </p:nvPr>
        </p:nvSpPr>
        <p:spPr>
          <a:prstGeom prst="rect">
            <a:avLst/>
          </a:prstGeom>
        </p:spPr>
        <p:txBody>
          <a:bodyPr/>
          <a:lstStyle/>
          <a:p>
            <a:r>
              <a:t>标题文本</a:t>
            </a:r>
          </a:p>
        </p:txBody>
      </p:sp>
      <p:sp>
        <p:nvSpPr>
          <p:cNvPr id="93"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9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竖排标题与文本">
    <p:spTree>
      <p:nvGrpSpPr>
        <p:cNvPr id="1" name=""/>
        <p:cNvGrpSpPr/>
        <p:nvPr/>
      </p:nvGrpSpPr>
      <p:grpSpPr>
        <a:xfrm>
          <a:off x="0" y="0"/>
          <a:ext cx="0" cy="0"/>
          <a:chOff x="0" y="0"/>
          <a:chExt cx="0" cy="0"/>
        </a:xfrm>
      </p:grpSpPr>
      <p:sp>
        <p:nvSpPr>
          <p:cNvPr id="101" name="标题文本"/>
          <p:cNvSpPr txBox="1">
            <a:spLocks noGrp="1"/>
          </p:cNvSpPr>
          <p:nvPr>
            <p:ph type="title"/>
          </p:nvPr>
        </p:nvSpPr>
        <p:spPr>
          <a:xfrm>
            <a:off x="8724900" y="365125"/>
            <a:ext cx="2628900" cy="5811838"/>
          </a:xfrm>
          <a:prstGeom prst="rect">
            <a:avLst/>
          </a:prstGeom>
        </p:spPr>
        <p:txBody>
          <a:bodyPr/>
          <a:lstStyle/>
          <a:p>
            <a:r>
              <a:t>标题文本</a:t>
            </a:r>
          </a:p>
        </p:txBody>
      </p:sp>
      <p:sp>
        <p:nvSpPr>
          <p:cNvPr id="102" name="正文级别 1…"/>
          <p:cNvSpPr txBox="1">
            <a:spLocks noGrp="1"/>
          </p:cNvSpPr>
          <p:nvPr>
            <p:ph type="body" idx="1"/>
          </p:nvPr>
        </p:nvSpPr>
        <p:spPr>
          <a:xfrm>
            <a:off x="838200" y="365125"/>
            <a:ext cx="7734300" cy="58118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20" name="标题文本"/>
          <p:cNvSpPr txBox="1">
            <a:spLocks noGrp="1"/>
          </p:cNvSpPr>
          <p:nvPr>
            <p:ph type="title"/>
          </p:nvPr>
        </p:nvSpPr>
        <p:spPr>
          <a:prstGeom prst="rect">
            <a:avLst/>
          </a:prstGeom>
        </p:spPr>
        <p:txBody>
          <a:bodyPr/>
          <a:lstStyle/>
          <a:p>
            <a:r>
              <a:t>标题文本</a:t>
            </a:r>
          </a:p>
        </p:txBody>
      </p:sp>
      <p:sp>
        <p:nvSpPr>
          <p:cNvPr id="21"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22"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节标题">
    <p:spTree>
      <p:nvGrpSpPr>
        <p:cNvPr id="1" name=""/>
        <p:cNvGrpSpPr/>
        <p:nvPr/>
      </p:nvGrpSpPr>
      <p:grpSpPr>
        <a:xfrm>
          <a:off x="0" y="0"/>
          <a:ext cx="0" cy="0"/>
          <a:chOff x="0" y="0"/>
          <a:chExt cx="0" cy="0"/>
        </a:xfrm>
      </p:grpSpPr>
      <p:sp>
        <p:nvSpPr>
          <p:cNvPr id="29" name="标题文本"/>
          <p:cNvSpPr txBox="1">
            <a:spLocks noGrp="1"/>
          </p:cNvSpPr>
          <p:nvPr>
            <p:ph type="title"/>
          </p:nvPr>
        </p:nvSpPr>
        <p:spPr>
          <a:xfrm>
            <a:off x="831850" y="1709738"/>
            <a:ext cx="10515600" cy="2852737"/>
          </a:xfrm>
          <a:prstGeom prst="rect">
            <a:avLst/>
          </a:prstGeom>
        </p:spPr>
        <p:txBody>
          <a:bodyPr anchor="b"/>
          <a:lstStyle>
            <a:lvl1pPr>
              <a:defRPr sz="6000"/>
            </a:lvl1pPr>
          </a:lstStyle>
          <a:p>
            <a:r>
              <a:t>标题文本</a:t>
            </a:r>
          </a:p>
        </p:txBody>
      </p:sp>
      <p:sp>
        <p:nvSpPr>
          <p:cNvPr id="30" name="正文级别 1…"/>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两栏内容">
    <p:spTree>
      <p:nvGrpSpPr>
        <p:cNvPr id="1" name=""/>
        <p:cNvGrpSpPr/>
        <p:nvPr/>
      </p:nvGrpSpPr>
      <p:grpSpPr>
        <a:xfrm>
          <a:off x="0" y="0"/>
          <a:ext cx="0" cy="0"/>
          <a:chOff x="0" y="0"/>
          <a:chExt cx="0" cy="0"/>
        </a:xfrm>
      </p:grpSpPr>
      <p:sp>
        <p:nvSpPr>
          <p:cNvPr id="38" name="标题文本"/>
          <p:cNvSpPr txBox="1">
            <a:spLocks noGrp="1"/>
          </p:cNvSpPr>
          <p:nvPr>
            <p:ph type="title"/>
          </p:nvPr>
        </p:nvSpPr>
        <p:spPr>
          <a:prstGeom prst="rect">
            <a:avLst/>
          </a:prstGeom>
        </p:spPr>
        <p:txBody>
          <a:bodyPr/>
          <a:lstStyle/>
          <a:p>
            <a:r>
              <a:t>标题文本</a:t>
            </a:r>
          </a:p>
        </p:txBody>
      </p:sp>
      <p:sp>
        <p:nvSpPr>
          <p:cNvPr id="39" name="正文级别 1…"/>
          <p:cNvSpPr txBox="1">
            <a:spLocks noGrp="1"/>
          </p:cNvSpPr>
          <p:nvPr>
            <p:ph type="body" sz="half" idx="1"/>
          </p:nvPr>
        </p:nvSpPr>
        <p:spPr>
          <a:xfrm>
            <a:off x="838200" y="1825625"/>
            <a:ext cx="5181600" cy="43513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4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较">
    <p:spTree>
      <p:nvGrpSpPr>
        <p:cNvPr id="1" name=""/>
        <p:cNvGrpSpPr/>
        <p:nvPr/>
      </p:nvGrpSpPr>
      <p:grpSpPr>
        <a:xfrm>
          <a:off x="0" y="0"/>
          <a:ext cx="0" cy="0"/>
          <a:chOff x="0" y="0"/>
          <a:chExt cx="0" cy="0"/>
        </a:xfrm>
      </p:grpSpPr>
      <p:sp>
        <p:nvSpPr>
          <p:cNvPr id="47" name="标题文本"/>
          <p:cNvSpPr txBox="1">
            <a:spLocks noGrp="1"/>
          </p:cNvSpPr>
          <p:nvPr>
            <p:ph type="title"/>
          </p:nvPr>
        </p:nvSpPr>
        <p:spPr>
          <a:xfrm>
            <a:off x="839787" y="365125"/>
            <a:ext cx="10515601" cy="1325563"/>
          </a:xfrm>
          <a:prstGeom prst="rect">
            <a:avLst/>
          </a:prstGeom>
        </p:spPr>
        <p:txBody>
          <a:bodyPr/>
          <a:lstStyle/>
          <a:p>
            <a:r>
              <a:t>标题文本</a:t>
            </a:r>
          </a:p>
        </p:txBody>
      </p:sp>
      <p:sp>
        <p:nvSpPr>
          <p:cNvPr id="48" name="正文级别 1…"/>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49" name="文本占位符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57" name="标题文本"/>
          <p:cNvSpPr txBox="1">
            <a:spLocks noGrp="1"/>
          </p:cNvSpPr>
          <p:nvPr>
            <p:ph type="title"/>
          </p:nvPr>
        </p:nvSpPr>
        <p:spPr>
          <a:prstGeom prst="rect">
            <a:avLst/>
          </a:prstGeom>
        </p:spPr>
        <p:txBody>
          <a:bodyPr/>
          <a:lstStyle/>
          <a:p>
            <a:r>
              <a:t>标题文本</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内容与标题">
    <p:spTree>
      <p:nvGrpSpPr>
        <p:cNvPr id="1" name=""/>
        <p:cNvGrpSpPr/>
        <p:nvPr/>
      </p:nvGrpSpPr>
      <p:grpSpPr>
        <a:xfrm>
          <a:off x="0" y="0"/>
          <a:ext cx="0" cy="0"/>
          <a:chOff x="0" y="0"/>
          <a:chExt cx="0" cy="0"/>
        </a:xfrm>
      </p:grpSpPr>
      <p:sp>
        <p:nvSpPr>
          <p:cNvPr id="72" name="标题文本"/>
          <p:cNvSpPr txBox="1">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73" name="正文级别 1…"/>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正文级别 1</a:t>
            </a:r>
          </a:p>
          <a:p>
            <a:pPr lvl="1"/>
            <a:r>
              <a:t>正文级别 2</a:t>
            </a:r>
          </a:p>
          <a:p>
            <a:pPr lvl="2"/>
            <a:r>
              <a:t>正文级别 3</a:t>
            </a:r>
          </a:p>
          <a:p>
            <a:pPr lvl="3"/>
            <a:r>
              <a:t>正文级别 4</a:t>
            </a:r>
          </a:p>
          <a:p>
            <a:pPr lvl="4"/>
            <a:r>
              <a:t>正文级别 5</a:t>
            </a:r>
          </a:p>
        </p:txBody>
      </p:sp>
      <p:sp>
        <p:nvSpPr>
          <p:cNvPr id="74" name="文本占位符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图片与标题">
    <p:spTree>
      <p:nvGrpSpPr>
        <p:cNvPr id="1" name=""/>
        <p:cNvGrpSpPr/>
        <p:nvPr/>
      </p:nvGrpSpPr>
      <p:grpSpPr>
        <a:xfrm>
          <a:off x="0" y="0"/>
          <a:ext cx="0" cy="0"/>
          <a:chOff x="0" y="0"/>
          <a:chExt cx="0" cy="0"/>
        </a:xfrm>
      </p:grpSpPr>
      <p:sp>
        <p:nvSpPr>
          <p:cNvPr id="82" name="标题文本"/>
          <p:cNvSpPr txBox="1">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83" name="图片占位符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正文级别 1…"/>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正文级别 1</a:t>
            </a:r>
          </a:p>
          <a:p>
            <a:pPr lvl="1"/>
            <a:r>
              <a:t>正文级别 2</a:t>
            </a:r>
          </a:p>
          <a:p>
            <a:pPr lvl="2"/>
            <a:r>
              <a:t>正文级别 3</a:t>
            </a:r>
          </a:p>
          <a:p>
            <a:pPr lvl="3"/>
            <a:r>
              <a:t>正文级别 4</a:t>
            </a:r>
          </a:p>
          <a:p>
            <a:pPr lvl="4"/>
            <a:r>
              <a:t>正文级别 5</a:t>
            </a:r>
          </a:p>
        </p:txBody>
      </p:sp>
      <p:sp>
        <p:nvSpPr>
          <p:cNvPr id="8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标题文本</a:t>
            </a:r>
          </a:p>
        </p:txBody>
      </p:sp>
      <p:sp>
        <p:nvSpPr>
          <p:cNvPr id="3" name="正文级别 1…"/>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11080144" y="6404292"/>
            <a:ext cx="273657"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等线 Light"/>
          <a:ea typeface="等线 Light"/>
          <a:cs typeface="等线 Light"/>
          <a:sym typeface="等线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等线"/>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等线"/>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jpeg"/><Relationship Id="rId11" Type="http://schemas.openxmlformats.org/officeDocument/2006/relationships/image" Target="../media/image14.jpg"/><Relationship Id="rId5" Type="http://schemas.openxmlformats.org/officeDocument/2006/relationships/image" Target="../media/image8.jpeg"/><Relationship Id="rId10" Type="http://schemas.openxmlformats.org/officeDocument/2006/relationships/image" Target="../media/image13.jpg"/><Relationship Id="rId4" Type="http://schemas.openxmlformats.org/officeDocument/2006/relationships/image" Target="../media/image7.jpeg"/><Relationship Id="rId9" Type="http://schemas.openxmlformats.org/officeDocument/2006/relationships/image" Target="../media/image12.jp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jpeg"/><Relationship Id="rId7" Type="http://schemas.openxmlformats.org/officeDocument/2006/relationships/image" Target="../media/image21.jpeg"/><Relationship Id="rId12" Type="http://schemas.openxmlformats.org/officeDocument/2006/relationships/image" Target="../media/image26.jpeg"/><Relationship Id="rId17" Type="http://schemas.openxmlformats.org/officeDocument/2006/relationships/image" Target="../media/image31.jpeg"/><Relationship Id="rId2" Type="http://schemas.openxmlformats.org/officeDocument/2006/relationships/image" Target="../media/image16.jpeg"/><Relationship Id="rId16"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5" Type="http://schemas.openxmlformats.org/officeDocument/2006/relationships/image" Target="../media/image29.jpe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椭圆 1"/>
          <p:cNvSpPr/>
          <p:nvPr/>
        </p:nvSpPr>
        <p:spPr>
          <a:xfrm>
            <a:off x="-1325005" y="-594872"/>
            <a:ext cx="2650010" cy="2650011"/>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20" name="文本框 8"/>
          <p:cNvSpPr txBox="1"/>
          <p:nvPr/>
        </p:nvSpPr>
        <p:spPr>
          <a:xfrm>
            <a:off x="929548" y="1985497"/>
            <a:ext cx="6100690" cy="11079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6000">
                <a:solidFill>
                  <a:srgbClr val="404040"/>
                </a:solidFill>
                <a:effectLst>
                  <a:outerShdw blurRad="63500" rotWithShape="0">
                    <a:srgbClr val="FFFFFF">
                      <a:alpha val="20000"/>
                    </a:srgbClr>
                  </a:outerShdw>
                </a:effectLst>
                <a:latin typeface="+mj-lt"/>
                <a:ea typeface="+mj-ea"/>
                <a:cs typeface="+mj-cs"/>
                <a:sym typeface="Helvetica"/>
              </a:defRPr>
            </a:lvl1pPr>
          </a:lstStyle>
          <a:p>
            <a:r>
              <a:rPr lang="zh-CN" altLang="en-US" sz="6600" dirty="0">
                <a:latin typeface="黑体" panose="02010609060101010101" pitchFamily="49" charset="-122"/>
                <a:ea typeface="黑体" panose="02010609060101010101" pitchFamily="49" charset="-122"/>
              </a:rPr>
              <a:t>大学生个人简历</a:t>
            </a:r>
            <a:endParaRPr sz="6600" dirty="0">
              <a:latin typeface="黑体" panose="02010609060101010101" pitchFamily="49" charset="-122"/>
              <a:ea typeface="黑体" panose="02010609060101010101" pitchFamily="49" charset="-122"/>
            </a:endParaRPr>
          </a:p>
        </p:txBody>
      </p:sp>
      <p:grpSp>
        <p:nvGrpSpPr>
          <p:cNvPr id="125" name="圆角矩形 11"/>
          <p:cNvGrpSpPr/>
          <p:nvPr/>
        </p:nvGrpSpPr>
        <p:grpSpPr>
          <a:xfrm>
            <a:off x="4042618" y="4014560"/>
            <a:ext cx="4352729" cy="693684"/>
            <a:chOff x="0" y="-58324"/>
            <a:chExt cx="3266596" cy="464724"/>
          </a:xfrm>
        </p:grpSpPr>
        <p:sp>
          <p:nvSpPr>
            <p:cNvPr id="123" name="圆角矩形"/>
            <p:cNvSpPr/>
            <p:nvPr/>
          </p:nvSpPr>
          <p:spPr>
            <a:xfrm>
              <a:off x="0" y="0"/>
              <a:ext cx="2943966" cy="406400"/>
            </a:xfrm>
            <a:prstGeom prst="roundRect">
              <a:avLst>
                <a:gd name="adj" fmla="val 14286"/>
              </a:avLst>
            </a:prstGeom>
            <a:solidFill>
              <a:schemeClr val="accent2"/>
            </a:solidFill>
            <a:ln w="12700" cap="flat">
              <a:noFill/>
              <a:miter lim="400000"/>
            </a:ln>
            <a:effectLst/>
          </p:spPr>
          <p:txBody>
            <a:bodyPr wrap="square" lIns="45719" tIns="45719" rIns="45719" bIns="45719" numCol="1" anchor="ctr">
              <a:noAutofit/>
            </a:bodyPr>
            <a:lstStyle/>
            <a:p>
              <a:pPr algn="just">
                <a:defRPr sz="1600">
                  <a:solidFill>
                    <a:srgbClr val="FFFFFF"/>
                  </a:solidFill>
                  <a:latin typeface="+mj-lt"/>
                  <a:ea typeface="+mj-ea"/>
                  <a:cs typeface="+mj-cs"/>
                  <a:sym typeface="Helvetica"/>
                </a:defRPr>
              </a:pPr>
              <a:endParaRPr/>
            </a:p>
          </p:txBody>
        </p:sp>
        <p:sp>
          <p:nvSpPr>
            <p:cNvPr id="124" name="XXX 时间：2019.05"/>
            <p:cNvSpPr txBox="1"/>
            <p:nvPr/>
          </p:nvSpPr>
          <p:spPr>
            <a:xfrm>
              <a:off x="356639" y="-58324"/>
              <a:ext cx="2909957" cy="4616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just">
                <a:defRPr sz="1600">
                  <a:solidFill>
                    <a:srgbClr val="FFFFFF"/>
                  </a:solidFill>
                  <a:latin typeface="+mj-lt"/>
                  <a:ea typeface="+mj-ea"/>
                  <a:cs typeface="+mj-cs"/>
                  <a:sym typeface="Helvetica"/>
                </a:defRPr>
              </a:pPr>
              <a:r>
                <a:rPr lang="zh-CN" altLang="en-US" sz="2400" dirty="0">
                  <a:latin typeface="黑体" panose="02010609060101010101" pitchFamily="49" charset="-122"/>
                  <a:ea typeface="黑体" panose="02010609060101010101" pitchFamily="49" charset="-122"/>
                </a:rPr>
                <a:t>竞聘人：陈继文</a:t>
              </a:r>
              <a:endParaRPr lang="en-US" altLang="zh-CN" sz="2400" dirty="0">
                <a:latin typeface="黑体" panose="02010609060101010101" pitchFamily="49" charset="-122"/>
                <a:ea typeface="黑体" panose="02010609060101010101" pitchFamily="49" charset="-122"/>
              </a:endParaRPr>
            </a:p>
          </p:txBody>
        </p:sp>
      </p:grpSp>
      <p:grpSp>
        <p:nvGrpSpPr>
          <p:cNvPr id="2" name="圆角矩形 11">
            <a:extLst>
              <a:ext uri="{FF2B5EF4-FFF2-40B4-BE49-F238E27FC236}">
                <a16:creationId xmlns:a16="http://schemas.microsoft.com/office/drawing/2014/main" id="{4880FA84-307A-96F6-E89A-4EC3F96A076A}"/>
              </a:ext>
            </a:extLst>
          </p:cNvPr>
          <p:cNvGrpSpPr/>
          <p:nvPr/>
        </p:nvGrpSpPr>
        <p:grpSpPr>
          <a:xfrm>
            <a:off x="2965787" y="5107749"/>
            <a:ext cx="5090970" cy="606625"/>
            <a:chOff x="0" y="0"/>
            <a:chExt cx="3266596" cy="406400"/>
          </a:xfrm>
        </p:grpSpPr>
        <p:sp>
          <p:nvSpPr>
            <p:cNvPr id="3" name="圆角矩形">
              <a:extLst>
                <a:ext uri="{FF2B5EF4-FFF2-40B4-BE49-F238E27FC236}">
                  <a16:creationId xmlns:a16="http://schemas.microsoft.com/office/drawing/2014/main" id="{314489ED-EA94-A6F1-1064-B7FA300F4794}"/>
                </a:ext>
              </a:extLst>
            </p:cNvPr>
            <p:cNvSpPr/>
            <p:nvPr/>
          </p:nvSpPr>
          <p:spPr>
            <a:xfrm>
              <a:off x="0" y="0"/>
              <a:ext cx="2943966" cy="406400"/>
            </a:xfrm>
            <a:prstGeom prst="roundRect">
              <a:avLst>
                <a:gd name="adj" fmla="val 14286"/>
              </a:avLst>
            </a:prstGeom>
            <a:solidFill>
              <a:schemeClr val="accent2"/>
            </a:solidFill>
            <a:ln w="12700" cap="flat">
              <a:noFill/>
              <a:miter lim="400000"/>
            </a:ln>
            <a:effectLst/>
          </p:spPr>
          <p:txBody>
            <a:bodyPr wrap="square" lIns="45719" tIns="45719" rIns="45719" bIns="45719" numCol="1" anchor="ctr">
              <a:noAutofit/>
            </a:bodyPr>
            <a:lstStyle/>
            <a:p>
              <a:pPr algn="just">
                <a:defRPr sz="1600">
                  <a:solidFill>
                    <a:srgbClr val="FFFFFF"/>
                  </a:solidFill>
                  <a:latin typeface="+mj-lt"/>
                  <a:ea typeface="+mj-ea"/>
                  <a:cs typeface="+mj-cs"/>
                  <a:sym typeface="Helvetica"/>
                </a:defRPr>
              </a:pPr>
              <a:endParaRPr/>
            </a:p>
          </p:txBody>
        </p:sp>
        <p:sp>
          <p:nvSpPr>
            <p:cNvPr id="4" name="XXX 时间：2019.05">
              <a:extLst>
                <a:ext uri="{FF2B5EF4-FFF2-40B4-BE49-F238E27FC236}">
                  <a16:creationId xmlns:a16="http://schemas.microsoft.com/office/drawing/2014/main" id="{0782B2B9-9D46-6F97-210F-0A4644242914}"/>
                </a:ext>
              </a:extLst>
            </p:cNvPr>
            <p:cNvSpPr txBox="1"/>
            <p:nvPr/>
          </p:nvSpPr>
          <p:spPr>
            <a:xfrm>
              <a:off x="356639" y="17864"/>
              <a:ext cx="2909957" cy="30928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just">
                <a:defRPr sz="1600">
                  <a:solidFill>
                    <a:srgbClr val="FFFFFF"/>
                  </a:solidFill>
                  <a:latin typeface="+mj-lt"/>
                  <a:ea typeface="+mj-ea"/>
                  <a:cs typeface="+mj-cs"/>
                  <a:sym typeface="Helvetica"/>
                </a:defRPr>
              </a:pPr>
              <a:r>
                <a:rPr lang="zh-CN" altLang="en-US" sz="2400" dirty="0">
                  <a:latin typeface="黑体" panose="02010609060101010101" pitchFamily="49" charset="-122"/>
                  <a:ea typeface="黑体" panose="02010609060101010101" pitchFamily="49" charset="-122"/>
                </a:rPr>
                <a:t>竞聘岗位：销售助理</a:t>
              </a:r>
              <a:endParaRPr lang="en-US" altLang="zh-CN" sz="2400" dirty="0">
                <a:latin typeface="黑体" panose="02010609060101010101" pitchFamily="49" charset="-122"/>
                <a:ea typeface="黑体" panose="02010609060101010101" pitchFamily="49" charset="-122"/>
              </a:endParaRPr>
            </a:p>
          </p:txBody>
        </p:sp>
      </p:grpSp>
      <p:sp>
        <p:nvSpPr>
          <p:cNvPr id="112" name="椭圆 12"/>
          <p:cNvSpPr/>
          <p:nvPr/>
        </p:nvSpPr>
        <p:spPr>
          <a:xfrm>
            <a:off x="6389897" y="2699859"/>
            <a:ext cx="7794733" cy="7794733"/>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14" name="矩形 3"/>
          <p:cNvSpPr/>
          <p:nvPr/>
        </p:nvSpPr>
        <p:spPr>
          <a:xfrm>
            <a:off x="8395348" y="584105"/>
            <a:ext cx="176383" cy="1618645"/>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dirty="0"/>
          </a:p>
        </p:txBody>
      </p:sp>
      <p:sp>
        <p:nvSpPr>
          <p:cNvPr id="115" name="矩形 4"/>
          <p:cNvSpPr/>
          <p:nvPr/>
        </p:nvSpPr>
        <p:spPr>
          <a:xfrm rot="5400000">
            <a:off x="9908029" y="-928581"/>
            <a:ext cx="203840" cy="3229205"/>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sp>
        <p:nvSpPr>
          <p:cNvPr id="116" name="矩形 5"/>
          <p:cNvSpPr/>
          <p:nvPr/>
        </p:nvSpPr>
        <p:spPr>
          <a:xfrm>
            <a:off x="11448169" y="584104"/>
            <a:ext cx="176383" cy="5485956"/>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sp>
        <p:nvSpPr>
          <p:cNvPr id="117" name="矩形 6"/>
          <p:cNvSpPr/>
          <p:nvPr/>
        </p:nvSpPr>
        <p:spPr>
          <a:xfrm rot="5400000">
            <a:off x="9937866" y="4501850"/>
            <a:ext cx="144168" cy="3229205"/>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sp>
        <p:nvSpPr>
          <p:cNvPr id="118" name="矩形 7"/>
          <p:cNvSpPr/>
          <p:nvPr/>
        </p:nvSpPr>
        <p:spPr>
          <a:xfrm>
            <a:off x="8395348" y="4632768"/>
            <a:ext cx="176383" cy="1555766"/>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pic>
        <p:nvPicPr>
          <p:cNvPr id="1026" name="Picture 2">
            <a:extLst>
              <a:ext uri="{FF2B5EF4-FFF2-40B4-BE49-F238E27FC236}">
                <a16:creationId xmlns:a16="http://schemas.microsoft.com/office/drawing/2014/main" id="{44D33AAA-78D5-6765-E88E-8925C81D17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505" r="7836"/>
          <a:stretch/>
        </p:blipFill>
        <p:spPr bwMode="auto">
          <a:xfrm>
            <a:off x="7260059" y="1502302"/>
            <a:ext cx="3581823" cy="34933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a:extLst>
              <a:ext uri="{FF2B5EF4-FFF2-40B4-BE49-F238E27FC236}">
                <a16:creationId xmlns:a16="http://schemas.microsoft.com/office/drawing/2014/main" id="{9E2A280E-D2B9-CFF2-AD50-75A68EC96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407"/>
            <a:ext cx="12192000" cy="6932023"/>
          </a:xfrm>
          <a:prstGeom prst="rect">
            <a:avLst/>
          </a:prstGeom>
          <a:noFill/>
          <a:extLst>
            <a:ext uri="{909E8E84-426E-40DD-AFC4-6F175D3DCCD1}">
              <a14:hiddenFill xmlns:a14="http://schemas.microsoft.com/office/drawing/2010/main">
                <a:solidFill>
                  <a:srgbClr val="FFFFFF"/>
                </a:solidFill>
              </a14:hiddenFill>
            </a:ext>
          </a:extLst>
        </p:spPr>
      </p:pic>
      <p:sp>
        <p:nvSpPr>
          <p:cNvPr id="163" name="椭圆 9"/>
          <p:cNvSpPr/>
          <p:nvPr/>
        </p:nvSpPr>
        <p:spPr>
          <a:xfrm>
            <a:off x="6096001" y="2597285"/>
            <a:ext cx="8088630" cy="7897307"/>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4" name="椭圆 10"/>
          <p:cNvSpPr/>
          <p:nvPr/>
        </p:nvSpPr>
        <p:spPr>
          <a:xfrm>
            <a:off x="-741345" y="-492947"/>
            <a:ext cx="2650010" cy="2650011"/>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6" name="矩形 3"/>
          <p:cNvSpPr/>
          <p:nvPr/>
        </p:nvSpPr>
        <p:spPr>
          <a:xfrm>
            <a:off x="0" y="1731523"/>
            <a:ext cx="12192000" cy="3365772"/>
          </a:xfrm>
          <a:prstGeom prst="rect">
            <a:avLst/>
          </a:prstGeom>
          <a:solidFill>
            <a:schemeClr val="accent3">
              <a:lumMod val="60000"/>
              <a:lumOff val="40000"/>
            </a:schemeClr>
          </a:solidFill>
          <a:ln w="12700">
            <a:miter lim="400000"/>
          </a:ln>
        </p:spPr>
        <p:txBody>
          <a:bodyPr lIns="45719" rIns="45719" anchor="ctr"/>
          <a:lstStyle/>
          <a:p>
            <a:pPr algn="ctr">
              <a:defRPr>
                <a:solidFill>
                  <a:srgbClr val="FFFFFF"/>
                </a:solidFill>
                <a:latin typeface="思源黑体 Bold"/>
                <a:ea typeface="思源黑体 Bold"/>
                <a:cs typeface="思源黑体 Bold"/>
                <a:sym typeface="思源黑体 Bold"/>
              </a:defRPr>
            </a:pPr>
            <a:endParaRPr/>
          </a:p>
        </p:txBody>
      </p:sp>
      <p:sp>
        <p:nvSpPr>
          <p:cNvPr id="167" name="文本框 4"/>
          <p:cNvSpPr txBox="1"/>
          <p:nvPr/>
        </p:nvSpPr>
        <p:spPr>
          <a:xfrm>
            <a:off x="3682885" y="3276600"/>
            <a:ext cx="4788129"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300" spc="600">
                <a:solidFill>
                  <a:srgbClr val="FFFFFF"/>
                </a:solidFill>
                <a:latin typeface="思源黑体"/>
                <a:ea typeface="思源黑体"/>
                <a:cs typeface="思源黑体"/>
                <a:sym typeface="思源黑体"/>
              </a:defRPr>
            </a:lvl1pPr>
          </a:lstStyle>
          <a:p>
            <a:r>
              <a:rPr lang="zh-CN" altLang="en-US" sz="7200" b="1" dirty="0">
                <a:latin typeface="黑体" panose="02010609060101010101" pitchFamily="49" charset="-122"/>
                <a:ea typeface="黑体" panose="02010609060101010101" pitchFamily="49" charset="-122"/>
              </a:rPr>
              <a:t>工作经历</a:t>
            </a:r>
            <a:endParaRPr sz="7200" b="1" dirty="0">
              <a:latin typeface="黑体" panose="02010609060101010101" pitchFamily="49" charset="-122"/>
              <a:ea typeface="黑体" panose="02010609060101010101" pitchFamily="49" charset="-122"/>
            </a:endParaRPr>
          </a:p>
        </p:txBody>
      </p:sp>
      <p:sp>
        <p:nvSpPr>
          <p:cNvPr id="168" name="文本框 6"/>
          <p:cNvSpPr txBox="1"/>
          <p:nvPr/>
        </p:nvSpPr>
        <p:spPr>
          <a:xfrm>
            <a:off x="4263457" y="2104091"/>
            <a:ext cx="3626983" cy="688341"/>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900" spc="600">
                <a:solidFill>
                  <a:schemeClr val="accent2"/>
                </a:solidFill>
                <a:latin typeface="思源黑体"/>
                <a:ea typeface="思源黑体"/>
                <a:cs typeface="思源黑体"/>
                <a:sym typeface="思源黑体"/>
              </a:defRPr>
            </a:lvl1pPr>
          </a:lstStyle>
          <a:p>
            <a:r>
              <a:rPr dirty="0">
                <a:latin typeface="黑体" panose="02010609060101010101" pitchFamily="49" charset="-122"/>
                <a:ea typeface="黑体" panose="02010609060101010101" pitchFamily="49" charset="-122"/>
              </a:rPr>
              <a:t>PART 0</a:t>
            </a:r>
            <a:r>
              <a:rPr lang="en-US" dirty="0">
                <a:latin typeface="黑体" panose="02010609060101010101" pitchFamily="49" charset="-122"/>
                <a:ea typeface="黑体" panose="02010609060101010101" pitchFamily="49" charset="-122"/>
              </a:rPr>
              <a:t>3</a:t>
            </a:r>
            <a:endParaRPr dirty="0">
              <a:latin typeface="黑体" panose="02010609060101010101" pitchFamily="49" charset="-122"/>
              <a:ea typeface="黑体" panose="02010609060101010101" pitchFamily="49" charset="-122"/>
            </a:endParaRPr>
          </a:p>
        </p:txBody>
      </p:sp>
      <p:sp>
        <p:nvSpPr>
          <p:cNvPr id="2" name="AutoShape 2">
            <a:extLst>
              <a:ext uri="{FF2B5EF4-FFF2-40B4-BE49-F238E27FC236}">
                <a16:creationId xmlns:a16="http://schemas.microsoft.com/office/drawing/2014/main" id="{656E8CAE-0453-3F98-C199-3E5EF6F30CC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6" name="Picture 4">
            <a:extLst>
              <a:ext uri="{FF2B5EF4-FFF2-40B4-BE49-F238E27FC236}">
                <a16:creationId xmlns:a16="http://schemas.microsoft.com/office/drawing/2014/main" id="{06B3404B-36DB-0EC6-B9CF-FDE4AA2E67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6950" y="3390900"/>
            <a:ext cx="38100" cy="7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02771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855562" y="593387"/>
            <a:ext cx="8336437"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3105287"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校内工作经历</a:t>
            </a:r>
            <a:endParaRPr sz="3600" b="1" spc="300" dirty="0">
              <a:solidFill>
                <a:schemeClr val="accent3"/>
              </a:solidFill>
              <a:latin typeface="黑体" panose="02010609060101010101" pitchFamily="49" charset="-122"/>
              <a:ea typeface="黑体" panose="02010609060101010101" pitchFamily="49" charset="-122"/>
            </a:endParaRPr>
          </a:p>
        </p:txBody>
      </p:sp>
      <p:pic>
        <p:nvPicPr>
          <p:cNvPr id="5" name="图片 4">
            <a:extLst>
              <a:ext uri="{FF2B5EF4-FFF2-40B4-BE49-F238E27FC236}">
                <a16:creationId xmlns:a16="http://schemas.microsoft.com/office/drawing/2014/main" id="{02F0E8AE-02F7-B9DD-B36F-4F0F2609B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126" y="2060221"/>
            <a:ext cx="5237237" cy="3288220"/>
          </a:xfrm>
          <a:prstGeom prst="rect">
            <a:avLst/>
          </a:prstGeom>
        </p:spPr>
      </p:pic>
      <p:sp>
        <p:nvSpPr>
          <p:cNvPr id="6" name="文本框 2">
            <a:extLst>
              <a:ext uri="{FF2B5EF4-FFF2-40B4-BE49-F238E27FC236}">
                <a16:creationId xmlns:a16="http://schemas.microsoft.com/office/drawing/2014/main" id="{E425BEB8-30BD-E0C0-7821-AC381A02225D}"/>
              </a:ext>
            </a:extLst>
          </p:cNvPr>
          <p:cNvSpPr txBox="1"/>
          <p:nvPr/>
        </p:nvSpPr>
        <p:spPr>
          <a:xfrm>
            <a:off x="5788393" y="2807072"/>
            <a:ext cx="6306198" cy="1569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en-US" altLang="zh-CN" sz="3200" b="1" dirty="0">
                <a:solidFill>
                  <a:schemeClr val="accent3">
                    <a:lumMod val="75000"/>
                  </a:schemeClr>
                </a:solidFill>
                <a:latin typeface="华文楷体" panose="02010600040101010101" pitchFamily="2" charset="-122"/>
                <a:ea typeface="华文楷体" panose="02010600040101010101" pitchFamily="2" charset="-122"/>
              </a:rPr>
              <a:t>2020.11—2021.11</a:t>
            </a:r>
          </a:p>
          <a:p>
            <a:r>
              <a:rPr lang="zh-CN" altLang="en-US" sz="3200" b="1" dirty="0">
                <a:solidFill>
                  <a:schemeClr val="accent3">
                    <a:lumMod val="75000"/>
                  </a:schemeClr>
                </a:solidFill>
                <a:latin typeface="华文楷体" panose="02010600040101010101" pitchFamily="2" charset="-122"/>
                <a:ea typeface="华文楷体" panose="02010600040101010101" pitchFamily="2" charset="-122"/>
              </a:rPr>
              <a:t>安徽职业技术学院学生团体联合会</a:t>
            </a:r>
            <a:endParaRPr lang="en-US" altLang="zh-CN" sz="3200" b="1" dirty="0">
              <a:solidFill>
                <a:schemeClr val="accent3">
                  <a:lumMod val="75000"/>
                </a:schemeClr>
              </a:solidFill>
              <a:latin typeface="华文楷体" panose="02010600040101010101" pitchFamily="2" charset="-122"/>
              <a:ea typeface="华文楷体" panose="02010600040101010101" pitchFamily="2" charset="-122"/>
            </a:endParaRPr>
          </a:p>
          <a:p>
            <a:r>
              <a:rPr lang="zh-CN" altLang="en-US" sz="3200" b="1" dirty="0">
                <a:solidFill>
                  <a:schemeClr val="accent3">
                    <a:lumMod val="75000"/>
                  </a:schemeClr>
                </a:solidFill>
                <a:latin typeface="华文楷体" panose="02010600040101010101" pitchFamily="2" charset="-122"/>
                <a:ea typeface="华文楷体" panose="02010600040101010101" pitchFamily="2" charset="-122"/>
              </a:rPr>
              <a:t>担任大一干事</a:t>
            </a:r>
            <a:endParaRPr sz="3200" b="1" dirty="0">
              <a:solidFill>
                <a:schemeClr val="accent3">
                  <a:lumMod val="7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66872026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实习经历</a:t>
            </a:r>
            <a:endParaRPr sz="3600" b="1" spc="300" dirty="0">
              <a:solidFill>
                <a:schemeClr val="accent3"/>
              </a:solidFill>
              <a:latin typeface="黑体" panose="02010609060101010101" pitchFamily="49" charset="-122"/>
              <a:ea typeface="黑体" panose="02010609060101010101" pitchFamily="49" charset="-122"/>
            </a:endParaRPr>
          </a:p>
        </p:txBody>
      </p:sp>
      <p:pic>
        <p:nvPicPr>
          <p:cNvPr id="5" name="图片 4">
            <a:extLst>
              <a:ext uri="{FF2B5EF4-FFF2-40B4-BE49-F238E27FC236}">
                <a16:creationId xmlns:a16="http://schemas.microsoft.com/office/drawing/2014/main" id="{91B8093C-1D29-865B-E1B9-8C7C103691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5561" y="1756603"/>
            <a:ext cx="3372110" cy="4300270"/>
          </a:xfrm>
          <a:prstGeom prst="rect">
            <a:avLst/>
          </a:prstGeom>
        </p:spPr>
      </p:pic>
      <p:sp>
        <p:nvSpPr>
          <p:cNvPr id="6" name="文本框 2">
            <a:extLst>
              <a:ext uri="{FF2B5EF4-FFF2-40B4-BE49-F238E27FC236}">
                <a16:creationId xmlns:a16="http://schemas.microsoft.com/office/drawing/2014/main" id="{C411F611-6F6B-0368-7929-991DE6351D09}"/>
              </a:ext>
            </a:extLst>
          </p:cNvPr>
          <p:cNvSpPr txBox="1"/>
          <p:nvPr/>
        </p:nvSpPr>
        <p:spPr>
          <a:xfrm>
            <a:off x="5411319" y="2917630"/>
            <a:ext cx="6504161" cy="1569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en-US" altLang="zh-CN" sz="3200" b="1" dirty="0">
                <a:solidFill>
                  <a:schemeClr val="accent3">
                    <a:lumMod val="75000"/>
                  </a:schemeClr>
                </a:solidFill>
                <a:latin typeface="华文楷体" panose="02010600040101010101" pitchFamily="2" charset="-122"/>
                <a:ea typeface="华文楷体" panose="02010600040101010101" pitchFamily="2" charset="-122"/>
              </a:rPr>
              <a:t>2022.6.20—2022.8.19</a:t>
            </a:r>
          </a:p>
          <a:p>
            <a:r>
              <a:rPr lang="zh-CN" altLang="en-US" sz="3200" b="1" dirty="0">
                <a:solidFill>
                  <a:schemeClr val="accent3">
                    <a:lumMod val="75000"/>
                  </a:schemeClr>
                </a:solidFill>
                <a:latin typeface="华文楷体" panose="02010600040101010101" pitchFamily="2" charset="-122"/>
                <a:ea typeface="华文楷体" panose="02010600040101010101" pitchFamily="2" charset="-122"/>
              </a:rPr>
              <a:t>在合肥软木信息科技有限责任公司</a:t>
            </a:r>
            <a:endParaRPr lang="en-US" altLang="zh-CN" sz="3200" b="1" dirty="0">
              <a:solidFill>
                <a:schemeClr val="accent3">
                  <a:lumMod val="75000"/>
                </a:schemeClr>
              </a:solidFill>
              <a:latin typeface="华文楷体" panose="02010600040101010101" pitchFamily="2" charset="-122"/>
              <a:ea typeface="华文楷体" panose="02010600040101010101" pitchFamily="2" charset="-122"/>
            </a:endParaRPr>
          </a:p>
          <a:p>
            <a:r>
              <a:rPr lang="zh-CN" altLang="en-US" sz="3200" b="1" dirty="0">
                <a:solidFill>
                  <a:schemeClr val="accent3">
                    <a:lumMod val="75000"/>
                  </a:schemeClr>
                </a:solidFill>
                <a:latin typeface="华文楷体" panose="02010600040101010101" pitchFamily="2" charset="-122"/>
                <a:ea typeface="华文楷体" panose="02010600040101010101" pitchFamily="2" charset="-122"/>
              </a:rPr>
              <a:t>文员岗位实习</a:t>
            </a:r>
            <a:endParaRPr sz="3200" b="1" dirty="0">
              <a:solidFill>
                <a:schemeClr val="accent3">
                  <a:lumMod val="7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81350051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a:extLst>
              <a:ext uri="{FF2B5EF4-FFF2-40B4-BE49-F238E27FC236}">
                <a16:creationId xmlns:a16="http://schemas.microsoft.com/office/drawing/2014/main" id="{9E2A280E-D2B9-CFF2-AD50-75A68EC96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407"/>
            <a:ext cx="12192000" cy="6932023"/>
          </a:xfrm>
          <a:prstGeom prst="rect">
            <a:avLst/>
          </a:prstGeom>
          <a:noFill/>
          <a:extLst>
            <a:ext uri="{909E8E84-426E-40DD-AFC4-6F175D3DCCD1}">
              <a14:hiddenFill xmlns:a14="http://schemas.microsoft.com/office/drawing/2010/main">
                <a:solidFill>
                  <a:srgbClr val="FFFFFF"/>
                </a:solidFill>
              </a14:hiddenFill>
            </a:ext>
          </a:extLst>
        </p:spPr>
      </p:pic>
      <p:sp>
        <p:nvSpPr>
          <p:cNvPr id="163" name="椭圆 9"/>
          <p:cNvSpPr/>
          <p:nvPr/>
        </p:nvSpPr>
        <p:spPr>
          <a:xfrm>
            <a:off x="6096001" y="2597285"/>
            <a:ext cx="8088630" cy="7897307"/>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4" name="椭圆 10"/>
          <p:cNvSpPr/>
          <p:nvPr/>
        </p:nvSpPr>
        <p:spPr>
          <a:xfrm>
            <a:off x="-741345" y="-492947"/>
            <a:ext cx="2650010" cy="2650011"/>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6" name="矩形 3"/>
          <p:cNvSpPr/>
          <p:nvPr/>
        </p:nvSpPr>
        <p:spPr>
          <a:xfrm>
            <a:off x="0" y="1731523"/>
            <a:ext cx="12192000" cy="3365772"/>
          </a:xfrm>
          <a:prstGeom prst="rect">
            <a:avLst/>
          </a:prstGeom>
          <a:solidFill>
            <a:schemeClr val="accent3">
              <a:lumMod val="60000"/>
              <a:lumOff val="40000"/>
            </a:schemeClr>
          </a:solidFill>
          <a:ln w="12700">
            <a:miter lim="400000"/>
          </a:ln>
        </p:spPr>
        <p:txBody>
          <a:bodyPr lIns="45719" rIns="45719" anchor="ctr"/>
          <a:lstStyle/>
          <a:p>
            <a:pPr algn="ctr">
              <a:defRPr>
                <a:solidFill>
                  <a:srgbClr val="FFFFFF"/>
                </a:solidFill>
                <a:latin typeface="思源黑体 Bold"/>
                <a:ea typeface="思源黑体 Bold"/>
                <a:cs typeface="思源黑体 Bold"/>
                <a:sym typeface="思源黑体 Bold"/>
              </a:defRPr>
            </a:pPr>
            <a:endParaRPr/>
          </a:p>
        </p:txBody>
      </p:sp>
      <p:sp>
        <p:nvSpPr>
          <p:cNvPr id="167" name="文本框 4"/>
          <p:cNvSpPr txBox="1"/>
          <p:nvPr/>
        </p:nvSpPr>
        <p:spPr>
          <a:xfrm>
            <a:off x="3682885" y="3276600"/>
            <a:ext cx="4788129" cy="1200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300" spc="600">
                <a:solidFill>
                  <a:srgbClr val="FFFFFF"/>
                </a:solidFill>
                <a:latin typeface="思源黑体"/>
                <a:ea typeface="思源黑体"/>
                <a:cs typeface="思源黑体"/>
                <a:sym typeface="思源黑体"/>
              </a:defRPr>
            </a:lvl1pPr>
          </a:lstStyle>
          <a:p>
            <a:r>
              <a:rPr lang="zh-CN" altLang="en-US" sz="7200" b="1" dirty="0">
                <a:latin typeface="黑体" panose="02010609060101010101" pitchFamily="49" charset="-122"/>
                <a:ea typeface="黑体" panose="02010609060101010101" pitchFamily="49" charset="-122"/>
              </a:rPr>
              <a:t>未来规划</a:t>
            </a:r>
            <a:endParaRPr sz="7200" b="1" dirty="0">
              <a:latin typeface="黑体" panose="02010609060101010101" pitchFamily="49" charset="-122"/>
              <a:ea typeface="黑体" panose="02010609060101010101" pitchFamily="49" charset="-122"/>
            </a:endParaRPr>
          </a:p>
        </p:txBody>
      </p:sp>
      <p:sp>
        <p:nvSpPr>
          <p:cNvPr id="168" name="文本框 6"/>
          <p:cNvSpPr txBox="1"/>
          <p:nvPr/>
        </p:nvSpPr>
        <p:spPr>
          <a:xfrm>
            <a:off x="4263457" y="2104091"/>
            <a:ext cx="3626983" cy="688341"/>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3900" spc="600">
                <a:solidFill>
                  <a:schemeClr val="accent2"/>
                </a:solidFill>
                <a:latin typeface="思源黑体"/>
                <a:ea typeface="思源黑体"/>
                <a:cs typeface="思源黑体"/>
                <a:sym typeface="思源黑体"/>
              </a:defRPr>
            </a:lvl1pPr>
          </a:lstStyle>
          <a:p>
            <a:r>
              <a:rPr dirty="0">
                <a:latin typeface="黑体" panose="02010609060101010101" pitchFamily="49" charset="-122"/>
                <a:ea typeface="黑体" panose="02010609060101010101" pitchFamily="49" charset="-122"/>
              </a:rPr>
              <a:t>PART 0</a:t>
            </a:r>
            <a:r>
              <a:rPr lang="en-US" dirty="0">
                <a:latin typeface="黑体" panose="02010609060101010101" pitchFamily="49" charset="-122"/>
                <a:ea typeface="黑体" panose="02010609060101010101" pitchFamily="49" charset="-122"/>
              </a:rPr>
              <a:t>4</a:t>
            </a:r>
            <a:endParaRPr dirty="0">
              <a:latin typeface="黑体" panose="02010609060101010101" pitchFamily="49" charset="-122"/>
              <a:ea typeface="黑体" panose="02010609060101010101" pitchFamily="49" charset="-122"/>
            </a:endParaRPr>
          </a:p>
        </p:txBody>
      </p:sp>
      <p:sp>
        <p:nvSpPr>
          <p:cNvPr id="2" name="AutoShape 2">
            <a:extLst>
              <a:ext uri="{FF2B5EF4-FFF2-40B4-BE49-F238E27FC236}">
                <a16:creationId xmlns:a16="http://schemas.microsoft.com/office/drawing/2014/main" id="{656E8CAE-0453-3F98-C199-3E5EF6F30CC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6" name="Picture 4">
            <a:extLst>
              <a:ext uri="{FF2B5EF4-FFF2-40B4-BE49-F238E27FC236}">
                <a16:creationId xmlns:a16="http://schemas.microsoft.com/office/drawing/2014/main" id="{06B3404B-36DB-0EC6-B9CF-FDE4AA2E67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6950" y="3390900"/>
            <a:ext cx="38100" cy="7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28537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0417C527-E0CA-F10C-A09F-2BD3B76F3923}"/>
              </a:ext>
            </a:extLst>
          </p:cNvPr>
          <p:cNvSpPr/>
          <p:nvPr/>
        </p:nvSpPr>
        <p:spPr>
          <a:xfrm>
            <a:off x="205305" y="372535"/>
            <a:ext cx="11780946" cy="5982669"/>
          </a:xfrm>
          <a:prstGeom prst="rect">
            <a:avLst/>
          </a:prstGeom>
          <a:solidFill>
            <a:schemeClr val="bg1">
              <a:lumMod val="95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未来规划</a:t>
            </a:r>
            <a:endParaRPr sz="3600" b="1" spc="300" dirty="0">
              <a:solidFill>
                <a:schemeClr val="accent3"/>
              </a:solidFill>
              <a:latin typeface="黑体" panose="02010609060101010101" pitchFamily="49" charset="-122"/>
              <a:ea typeface="黑体" panose="02010609060101010101" pitchFamily="49" charset="-122"/>
            </a:endParaRPr>
          </a:p>
        </p:txBody>
      </p:sp>
      <p:sp>
        <p:nvSpPr>
          <p:cNvPr id="9" name="Rectangle 7">
            <a:extLst>
              <a:ext uri="{FF2B5EF4-FFF2-40B4-BE49-F238E27FC236}">
                <a16:creationId xmlns:a16="http://schemas.microsoft.com/office/drawing/2014/main" id="{7DA1F5BF-5A7E-80E0-AA6E-A6C818882D76}"/>
              </a:ext>
            </a:extLst>
          </p:cNvPr>
          <p:cNvSpPr/>
          <p:nvPr/>
        </p:nvSpPr>
        <p:spPr>
          <a:xfrm>
            <a:off x="2" y="6655325"/>
            <a:ext cx="12191998" cy="20267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grpSp>
        <p:nvGrpSpPr>
          <p:cNvPr id="12" name="Group 18">
            <a:extLst>
              <a:ext uri="{FF2B5EF4-FFF2-40B4-BE49-F238E27FC236}">
                <a16:creationId xmlns:a16="http://schemas.microsoft.com/office/drawing/2014/main" id="{13705C5F-F161-777B-2EEA-E071418CE9C4}"/>
              </a:ext>
            </a:extLst>
          </p:cNvPr>
          <p:cNvGrpSpPr/>
          <p:nvPr/>
        </p:nvGrpSpPr>
        <p:grpSpPr>
          <a:xfrm>
            <a:off x="1084302" y="1552307"/>
            <a:ext cx="2270848" cy="2171725"/>
            <a:chOff x="5519447" y="1946254"/>
            <a:chExt cx="5874555" cy="5858385"/>
          </a:xfrm>
        </p:grpSpPr>
        <p:sp>
          <p:nvSpPr>
            <p:cNvPr id="13" name="Rectangle: Rounded Corners 19">
              <a:extLst>
                <a:ext uri="{FF2B5EF4-FFF2-40B4-BE49-F238E27FC236}">
                  <a16:creationId xmlns:a16="http://schemas.microsoft.com/office/drawing/2014/main" id="{030C2C6F-824F-C304-6CD3-C92681D700F1}"/>
                </a:ext>
              </a:extLst>
            </p:cNvPr>
            <p:cNvSpPr/>
            <p:nvPr/>
          </p:nvSpPr>
          <p:spPr>
            <a:xfrm>
              <a:off x="5519447" y="4228639"/>
              <a:ext cx="3576000" cy="357600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Rounded Corners 20">
              <a:extLst>
                <a:ext uri="{FF2B5EF4-FFF2-40B4-BE49-F238E27FC236}">
                  <a16:creationId xmlns:a16="http://schemas.microsoft.com/office/drawing/2014/main" id="{A2866A15-0B79-B1A4-906E-D8AFFB235A29}"/>
                </a:ext>
              </a:extLst>
            </p:cNvPr>
            <p:cNvSpPr/>
            <p:nvPr/>
          </p:nvSpPr>
          <p:spPr>
            <a:xfrm flipH="1">
              <a:off x="8910252" y="3426664"/>
              <a:ext cx="801974" cy="80197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Rectangle: Rounded Corners 21">
              <a:extLst>
                <a:ext uri="{FF2B5EF4-FFF2-40B4-BE49-F238E27FC236}">
                  <a16:creationId xmlns:a16="http://schemas.microsoft.com/office/drawing/2014/main" id="{62127BDD-CA43-484B-E280-024A7A8401CF}"/>
                </a:ext>
              </a:extLst>
            </p:cNvPr>
            <p:cNvSpPr/>
            <p:nvPr/>
          </p:nvSpPr>
          <p:spPr>
            <a:xfrm flipH="1">
              <a:off x="9868481" y="4664066"/>
              <a:ext cx="1002602" cy="100260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Rectangle: Rounded Corners 22">
              <a:extLst>
                <a:ext uri="{FF2B5EF4-FFF2-40B4-BE49-F238E27FC236}">
                  <a16:creationId xmlns:a16="http://schemas.microsoft.com/office/drawing/2014/main" id="{FC4956D5-B9FC-9C9D-F752-972C3B6173C1}"/>
                </a:ext>
              </a:extLst>
            </p:cNvPr>
            <p:cNvSpPr/>
            <p:nvPr/>
          </p:nvSpPr>
          <p:spPr>
            <a:xfrm>
              <a:off x="7205514" y="1946254"/>
              <a:ext cx="1331698" cy="1331698"/>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Rectangle: Rounded Corners 23">
              <a:extLst>
                <a:ext uri="{FF2B5EF4-FFF2-40B4-BE49-F238E27FC236}">
                  <a16:creationId xmlns:a16="http://schemas.microsoft.com/office/drawing/2014/main" id="{7387E08D-08A7-4A82-E130-0303B5172BC3}"/>
                </a:ext>
              </a:extLst>
            </p:cNvPr>
            <p:cNvSpPr/>
            <p:nvPr/>
          </p:nvSpPr>
          <p:spPr>
            <a:xfrm>
              <a:off x="10391400" y="2668070"/>
              <a:ext cx="1002602" cy="1002602"/>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18" name="Group 26">
            <a:extLst>
              <a:ext uri="{FF2B5EF4-FFF2-40B4-BE49-F238E27FC236}">
                <a16:creationId xmlns:a16="http://schemas.microsoft.com/office/drawing/2014/main" id="{50EAA523-C2AE-5B12-5B69-C89EDE16AFB7}"/>
              </a:ext>
            </a:extLst>
          </p:cNvPr>
          <p:cNvGrpSpPr/>
          <p:nvPr/>
        </p:nvGrpSpPr>
        <p:grpSpPr>
          <a:xfrm flipH="1">
            <a:off x="8156494" y="3818849"/>
            <a:ext cx="2594681" cy="2388170"/>
            <a:chOff x="5519447" y="1946254"/>
            <a:chExt cx="5874555" cy="5858385"/>
          </a:xfrm>
        </p:grpSpPr>
        <p:sp>
          <p:nvSpPr>
            <p:cNvPr id="19" name="Rectangle: Rounded Corners 27">
              <a:extLst>
                <a:ext uri="{FF2B5EF4-FFF2-40B4-BE49-F238E27FC236}">
                  <a16:creationId xmlns:a16="http://schemas.microsoft.com/office/drawing/2014/main" id="{D9479917-63E1-198E-23BE-00A9B834537A}"/>
                </a:ext>
              </a:extLst>
            </p:cNvPr>
            <p:cNvSpPr/>
            <p:nvPr/>
          </p:nvSpPr>
          <p:spPr>
            <a:xfrm>
              <a:off x="5519447" y="4228639"/>
              <a:ext cx="3576000" cy="357600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20" name="Rectangle: Rounded Corners 28">
              <a:extLst>
                <a:ext uri="{FF2B5EF4-FFF2-40B4-BE49-F238E27FC236}">
                  <a16:creationId xmlns:a16="http://schemas.microsoft.com/office/drawing/2014/main" id="{2E306C13-809E-413E-DA65-9616B340AE8F}"/>
                </a:ext>
              </a:extLst>
            </p:cNvPr>
            <p:cNvSpPr/>
            <p:nvPr/>
          </p:nvSpPr>
          <p:spPr>
            <a:xfrm flipH="1">
              <a:off x="8910252" y="3426664"/>
              <a:ext cx="801974" cy="80197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21" name="Rectangle: Rounded Corners 29">
              <a:extLst>
                <a:ext uri="{FF2B5EF4-FFF2-40B4-BE49-F238E27FC236}">
                  <a16:creationId xmlns:a16="http://schemas.microsoft.com/office/drawing/2014/main" id="{52D41D53-F5D4-5E05-FE47-1D4500589A00}"/>
                </a:ext>
              </a:extLst>
            </p:cNvPr>
            <p:cNvSpPr/>
            <p:nvPr/>
          </p:nvSpPr>
          <p:spPr>
            <a:xfrm flipH="1">
              <a:off x="9868481" y="4664066"/>
              <a:ext cx="1002602" cy="100260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22" name="Rectangle: Rounded Corners 30">
              <a:extLst>
                <a:ext uri="{FF2B5EF4-FFF2-40B4-BE49-F238E27FC236}">
                  <a16:creationId xmlns:a16="http://schemas.microsoft.com/office/drawing/2014/main" id="{82130E65-BA0F-D945-E2F6-89E0CE972BCE}"/>
                </a:ext>
              </a:extLst>
            </p:cNvPr>
            <p:cNvSpPr/>
            <p:nvPr/>
          </p:nvSpPr>
          <p:spPr>
            <a:xfrm>
              <a:off x="7205514" y="1946254"/>
              <a:ext cx="1331698" cy="1331698"/>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sp>
          <p:nvSpPr>
            <p:cNvPr id="23" name="Rectangle: Rounded Corners 31">
              <a:extLst>
                <a:ext uri="{FF2B5EF4-FFF2-40B4-BE49-F238E27FC236}">
                  <a16:creationId xmlns:a16="http://schemas.microsoft.com/office/drawing/2014/main" id="{68C7C632-4391-11E6-207B-30FFCF147567}"/>
                </a:ext>
              </a:extLst>
            </p:cNvPr>
            <p:cNvSpPr/>
            <p:nvPr/>
          </p:nvSpPr>
          <p:spPr>
            <a:xfrm>
              <a:off x="10391400" y="2668070"/>
              <a:ext cx="1002602" cy="1002602"/>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cs typeface="+mn-ea"/>
                <a:sym typeface="+mn-lt"/>
              </a:endParaRPr>
            </a:p>
          </p:txBody>
        </p:sp>
      </p:grpSp>
      <p:sp>
        <p:nvSpPr>
          <p:cNvPr id="24" name="TextBox 24">
            <a:extLst>
              <a:ext uri="{FF2B5EF4-FFF2-40B4-BE49-F238E27FC236}">
                <a16:creationId xmlns:a16="http://schemas.microsoft.com/office/drawing/2014/main" id="{392B071D-E2A9-B7D0-6282-153D15D24245}"/>
              </a:ext>
            </a:extLst>
          </p:cNvPr>
          <p:cNvSpPr txBox="1"/>
          <p:nvPr/>
        </p:nvSpPr>
        <p:spPr>
          <a:xfrm>
            <a:off x="4684347" y="2369128"/>
            <a:ext cx="5322124" cy="78923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800"/>
              </a:lnSpc>
              <a:spcBef>
                <a:spcPts val="0"/>
              </a:spcBef>
              <a:spcAft>
                <a:spcPts val="0"/>
              </a:spcAft>
              <a:buClrTx/>
              <a:buSzTx/>
              <a:buFontTx/>
              <a:buNone/>
              <a:defRPr/>
            </a:pPr>
            <a:r>
              <a:rPr lang="zh-CN" altLang="en-US" sz="2000" dirty="0">
                <a:solidFill>
                  <a:schemeClr val="bg1">
                    <a:lumMod val="50000"/>
                  </a:schemeClr>
                </a:solidFill>
                <a:cs typeface="+mn-ea"/>
                <a:sym typeface="+mn-lt"/>
              </a:rPr>
              <a:t>做好本职工作，成为一名优秀的销售助理，得到领导和同事的肯定，获得定期培训的机会。</a:t>
            </a:r>
            <a:endParaRPr lang="zh-CN" altLang="en-US" sz="2400" dirty="0">
              <a:solidFill>
                <a:schemeClr val="bg1">
                  <a:lumMod val="50000"/>
                </a:schemeClr>
              </a:solidFill>
              <a:cs typeface="+mn-ea"/>
              <a:sym typeface="+mn-lt"/>
            </a:endParaRPr>
          </a:p>
        </p:txBody>
      </p:sp>
      <p:sp>
        <p:nvSpPr>
          <p:cNvPr id="25" name="TextBox 7">
            <a:extLst>
              <a:ext uri="{FF2B5EF4-FFF2-40B4-BE49-F238E27FC236}">
                <a16:creationId xmlns:a16="http://schemas.microsoft.com/office/drawing/2014/main" id="{A1E20ACF-A501-CFC0-A42B-BAE4C35E2263}"/>
              </a:ext>
            </a:extLst>
          </p:cNvPr>
          <p:cNvSpPr txBox="1"/>
          <p:nvPr/>
        </p:nvSpPr>
        <p:spPr>
          <a:xfrm>
            <a:off x="5227280" y="1460373"/>
            <a:ext cx="3849131" cy="523220"/>
          </a:xfrm>
          <a:prstGeom prst="rect">
            <a:avLst/>
          </a:prstGeom>
          <a:noFill/>
        </p:spPr>
        <p:txBody>
          <a:bodyPr wrap="none" rtlCol="0">
            <a:spAutoFit/>
          </a:bodyPr>
          <a:lstStyle/>
          <a:p>
            <a:pPr algn="l"/>
            <a:r>
              <a:rPr lang="zh-CN" altLang="en-US" sz="2800" b="1" dirty="0">
                <a:solidFill>
                  <a:schemeClr val="accent3">
                    <a:lumMod val="75000"/>
                  </a:schemeClr>
                </a:solidFill>
                <a:latin typeface="黑体" panose="02010609060101010101" pitchFamily="49" charset="-122"/>
                <a:ea typeface="黑体" panose="02010609060101010101" pitchFamily="49" charset="-122"/>
                <a:cs typeface="+mn-ea"/>
                <a:sym typeface="+mn-lt"/>
              </a:rPr>
              <a:t>短期规划 202</a:t>
            </a:r>
            <a:r>
              <a:rPr lang="en-US" altLang="zh-CN" sz="2800" b="1" dirty="0">
                <a:solidFill>
                  <a:schemeClr val="accent3">
                    <a:lumMod val="75000"/>
                  </a:schemeClr>
                </a:solidFill>
                <a:latin typeface="黑体" panose="02010609060101010101" pitchFamily="49" charset="-122"/>
                <a:ea typeface="黑体" panose="02010609060101010101" pitchFamily="49" charset="-122"/>
                <a:cs typeface="+mn-ea"/>
                <a:sym typeface="+mn-lt"/>
              </a:rPr>
              <a:t>2</a:t>
            </a:r>
            <a:r>
              <a:rPr lang="zh-CN" altLang="en-US" sz="2800" b="1" dirty="0">
                <a:solidFill>
                  <a:schemeClr val="accent3">
                    <a:lumMod val="75000"/>
                  </a:schemeClr>
                </a:solidFill>
                <a:latin typeface="黑体" panose="02010609060101010101" pitchFamily="49" charset="-122"/>
                <a:ea typeface="黑体" panose="02010609060101010101" pitchFamily="49" charset="-122"/>
                <a:cs typeface="+mn-ea"/>
                <a:sym typeface="+mn-lt"/>
              </a:rPr>
              <a:t>-2024年</a:t>
            </a:r>
          </a:p>
        </p:txBody>
      </p:sp>
      <p:sp>
        <p:nvSpPr>
          <p:cNvPr id="27" name="文本框 26">
            <a:extLst>
              <a:ext uri="{FF2B5EF4-FFF2-40B4-BE49-F238E27FC236}">
                <a16:creationId xmlns:a16="http://schemas.microsoft.com/office/drawing/2014/main" id="{1B9CBD6C-0E4C-A335-C0BA-B3EE516A3F68}"/>
              </a:ext>
            </a:extLst>
          </p:cNvPr>
          <p:cNvSpPr txBox="1"/>
          <p:nvPr/>
        </p:nvSpPr>
        <p:spPr>
          <a:xfrm>
            <a:off x="2959231" y="5122380"/>
            <a:ext cx="3588196" cy="430182"/>
          </a:xfrm>
          <a:prstGeom prst="rect">
            <a:avLst/>
          </a:prstGeom>
          <a:noFill/>
        </p:spPr>
        <p:txBody>
          <a:bodyPr wrap="square" rtlCol="0">
            <a:spAutoFit/>
          </a:bodyPr>
          <a:lstStyle/>
          <a:p>
            <a:pPr>
              <a:lnSpc>
                <a:spcPts val="2800"/>
              </a:lnSpc>
            </a:pPr>
            <a:r>
              <a:rPr lang="zh-CN" altLang="en-US" sz="2000" dirty="0">
                <a:solidFill>
                  <a:schemeClr val="bg1">
                    <a:lumMod val="50000"/>
                  </a:schemeClr>
                </a:solidFill>
                <a:cs typeface="+mn-ea"/>
              </a:rPr>
              <a:t>晋升到管理层。</a:t>
            </a:r>
            <a:endParaRPr lang="zh-CN" altLang="en-US" dirty="0"/>
          </a:p>
        </p:txBody>
      </p:sp>
      <p:sp>
        <p:nvSpPr>
          <p:cNvPr id="28" name="TextBox 7">
            <a:extLst>
              <a:ext uri="{FF2B5EF4-FFF2-40B4-BE49-F238E27FC236}">
                <a16:creationId xmlns:a16="http://schemas.microsoft.com/office/drawing/2014/main" id="{E5049E89-932B-0C75-E4AC-93EB458CE41F}"/>
              </a:ext>
            </a:extLst>
          </p:cNvPr>
          <p:cNvSpPr txBox="1"/>
          <p:nvPr/>
        </p:nvSpPr>
        <p:spPr>
          <a:xfrm>
            <a:off x="2024164" y="4454830"/>
            <a:ext cx="3799438" cy="523220"/>
          </a:xfrm>
          <a:prstGeom prst="rect">
            <a:avLst/>
          </a:prstGeom>
          <a:noFill/>
        </p:spPr>
        <p:txBody>
          <a:bodyPr wrap="none" rtlCol="0">
            <a:spAutoFit/>
          </a:bodyPr>
          <a:lstStyle/>
          <a:p>
            <a:pPr algn="l"/>
            <a:r>
              <a:rPr lang="zh-CN" altLang="en-US" sz="2800" b="1" dirty="0">
                <a:solidFill>
                  <a:schemeClr val="accent3">
                    <a:lumMod val="75000"/>
                  </a:schemeClr>
                </a:solidFill>
                <a:latin typeface="黑体" panose="02010609060101010101" pitchFamily="49" charset="-122"/>
                <a:ea typeface="黑体" panose="02010609060101010101" pitchFamily="49" charset="-122"/>
                <a:cs typeface="+mn-ea"/>
                <a:sym typeface="+mn-lt"/>
              </a:rPr>
              <a:t>长期规划 202</a:t>
            </a:r>
            <a:r>
              <a:rPr lang="en-US" altLang="zh-CN" sz="2800" b="1" dirty="0">
                <a:solidFill>
                  <a:schemeClr val="accent3">
                    <a:lumMod val="75000"/>
                  </a:schemeClr>
                </a:solidFill>
                <a:latin typeface="黑体" panose="02010609060101010101" pitchFamily="49" charset="-122"/>
                <a:ea typeface="黑体" panose="02010609060101010101" pitchFamily="49" charset="-122"/>
                <a:cs typeface="+mn-ea"/>
                <a:sym typeface="+mn-lt"/>
              </a:rPr>
              <a:t>5</a:t>
            </a:r>
            <a:r>
              <a:rPr lang="zh-CN" altLang="en-US" sz="2800" b="1" dirty="0">
                <a:solidFill>
                  <a:schemeClr val="accent3">
                    <a:lumMod val="75000"/>
                  </a:schemeClr>
                </a:solidFill>
                <a:latin typeface="黑体" panose="02010609060101010101" pitchFamily="49" charset="-122"/>
                <a:ea typeface="黑体" panose="02010609060101010101" pitchFamily="49" charset="-122"/>
                <a:cs typeface="+mn-ea"/>
                <a:sym typeface="+mn-lt"/>
              </a:rPr>
              <a:t>-202</a:t>
            </a:r>
            <a:r>
              <a:rPr lang="en-US" altLang="zh-CN" sz="2800" b="1" dirty="0">
                <a:solidFill>
                  <a:schemeClr val="accent3">
                    <a:lumMod val="75000"/>
                  </a:schemeClr>
                </a:solidFill>
                <a:latin typeface="黑体" panose="02010609060101010101" pitchFamily="49" charset="-122"/>
                <a:ea typeface="黑体" panose="02010609060101010101" pitchFamily="49" charset="-122"/>
                <a:cs typeface="+mn-ea"/>
                <a:sym typeface="+mn-lt"/>
              </a:rPr>
              <a:t>7</a:t>
            </a:r>
            <a:r>
              <a:rPr lang="zh-CN" altLang="en-US" sz="2800" b="1" dirty="0">
                <a:solidFill>
                  <a:schemeClr val="accent3">
                    <a:lumMod val="75000"/>
                  </a:schemeClr>
                </a:solidFill>
                <a:latin typeface="黑体" panose="02010609060101010101" pitchFamily="49" charset="-122"/>
                <a:ea typeface="黑体" panose="02010609060101010101" pitchFamily="49" charset="-122"/>
                <a:cs typeface="+mn-ea"/>
                <a:sym typeface="+mn-lt"/>
              </a:rPr>
              <a:t>年</a:t>
            </a:r>
          </a:p>
        </p:txBody>
      </p:sp>
    </p:spTree>
    <p:extLst>
      <p:ext uri="{BB962C8B-B14F-4D97-AF65-F5344CB8AC3E}">
        <p14:creationId xmlns:p14="http://schemas.microsoft.com/office/powerpoint/2010/main" val="231463836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椭圆 1"/>
          <p:cNvSpPr/>
          <p:nvPr/>
        </p:nvSpPr>
        <p:spPr>
          <a:xfrm>
            <a:off x="-1325005" y="-594872"/>
            <a:ext cx="2650010" cy="2650011"/>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20" name="文本框 8"/>
          <p:cNvSpPr txBox="1"/>
          <p:nvPr/>
        </p:nvSpPr>
        <p:spPr>
          <a:xfrm>
            <a:off x="3054545" y="2154501"/>
            <a:ext cx="4905722" cy="1107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just">
              <a:defRPr sz="6000">
                <a:solidFill>
                  <a:srgbClr val="404040"/>
                </a:solidFill>
                <a:effectLst>
                  <a:outerShdw blurRad="63500" rotWithShape="0">
                    <a:srgbClr val="FFFFFF">
                      <a:alpha val="20000"/>
                    </a:srgbClr>
                  </a:outerShdw>
                </a:effectLst>
                <a:latin typeface="+mj-lt"/>
                <a:ea typeface="+mj-ea"/>
                <a:cs typeface="+mj-cs"/>
                <a:sym typeface="Helvetica"/>
              </a:defRPr>
            </a:lvl1pPr>
          </a:lstStyle>
          <a:p>
            <a:r>
              <a:rPr lang="zh-CN" altLang="en-US" sz="6600" dirty="0">
                <a:latin typeface="黑体" panose="02010609060101010101" pitchFamily="49" charset="-122"/>
                <a:ea typeface="黑体" panose="02010609060101010101" pitchFamily="49" charset="-122"/>
              </a:rPr>
              <a:t>谢谢观看</a:t>
            </a:r>
            <a:endParaRPr sz="6600" dirty="0">
              <a:latin typeface="黑体" panose="02010609060101010101" pitchFamily="49" charset="-122"/>
              <a:ea typeface="黑体" panose="02010609060101010101" pitchFamily="49" charset="-122"/>
            </a:endParaRPr>
          </a:p>
        </p:txBody>
      </p:sp>
      <p:grpSp>
        <p:nvGrpSpPr>
          <p:cNvPr id="2" name="圆角矩形 11">
            <a:extLst>
              <a:ext uri="{FF2B5EF4-FFF2-40B4-BE49-F238E27FC236}">
                <a16:creationId xmlns:a16="http://schemas.microsoft.com/office/drawing/2014/main" id="{4880FA84-307A-96F6-E89A-4EC3F96A076A}"/>
              </a:ext>
            </a:extLst>
          </p:cNvPr>
          <p:cNvGrpSpPr/>
          <p:nvPr/>
        </p:nvGrpSpPr>
        <p:grpSpPr>
          <a:xfrm>
            <a:off x="3224834" y="4382892"/>
            <a:ext cx="5064691" cy="606625"/>
            <a:chOff x="166216" y="-485608"/>
            <a:chExt cx="3249735" cy="406400"/>
          </a:xfrm>
        </p:grpSpPr>
        <p:sp>
          <p:nvSpPr>
            <p:cNvPr id="3" name="圆角矩形">
              <a:extLst>
                <a:ext uri="{FF2B5EF4-FFF2-40B4-BE49-F238E27FC236}">
                  <a16:creationId xmlns:a16="http://schemas.microsoft.com/office/drawing/2014/main" id="{314489ED-EA94-A6F1-1064-B7FA300F4794}"/>
                </a:ext>
              </a:extLst>
            </p:cNvPr>
            <p:cNvSpPr/>
            <p:nvPr/>
          </p:nvSpPr>
          <p:spPr>
            <a:xfrm>
              <a:off x="166216" y="-485608"/>
              <a:ext cx="2943966" cy="406400"/>
            </a:xfrm>
            <a:prstGeom prst="roundRect">
              <a:avLst>
                <a:gd name="adj" fmla="val 14286"/>
              </a:avLst>
            </a:prstGeom>
            <a:solidFill>
              <a:schemeClr val="accent2"/>
            </a:solidFill>
            <a:ln w="12700" cap="flat">
              <a:noFill/>
              <a:miter lim="400000"/>
            </a:ln>
            <a:effectLst/>
          </p:spPr>
          <p:txBody>
            <a:bodyPr wrap="square" lIns="45719" tIns="45719" rIns="45719" bIns="45719" numCol="1" anchor="ctr">
              <a:noAutofit/>
            </a:bodyPr>
            <a:lstStyle/>
            <a:p>
              <a:pPr algn="just">
                <a:defRPr sz="1600">
                  <a:solidFill>
                    <a:srgbClr val="FFFFFF"/>
                  </a:solidFill>
                  <a:latin typeface="+mj-lt"/>
                  <a:ea typeface="+mj-ea"/>
                  <a:cs typeface="+mj-cs"/>
                  <a:sym typeface="Helvetica"/>
                </a:defRPr>
              </a:pPr>
              <a:endParaRPr/>
            </a:p>
          </p:txBody>
        </p:sp>
        <p:sp>
          <p:nvSpPr>
            <p:cNvPr id="4" name="XXX 时间：2019.05">
              <a:extLst>
                <a:ext uri="{FF2B5EF4-FFF2-40B4-BE49-F238E27FC236}">
                  <a16:creationId xmlns:a16="http://schemas.microsoft.com/office/drawing/2014/main" id="{0782B2B9-9D46-6F97-210F-0A4644242914}"/>
                </a:ext>
              </a:extLst>
            </p:cNvPr>
            <p:cNvSpPr txBox="1"/>
            <p:nvPr/>
          </p:nvSpPr>
          <p:spPr>
            <a:xfrm>
              <a:off x="505994" y="-437051"/>
              <a:ext cx="2909957" cy="30928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p>
              <a:pPr algn="just">
                <a:defRPr sz="1600">
                  <a:solidFill>
                    <a:srgbClr val="FFFFFF"/>
                  </a:solidFill>
                  <a:latin typeface="+mj-lt"/>
                  <a:ea typeface="+mj-ea"/>
                  <a:cs typeface="+mj-cs"/>
                  <a:sym typeface="Helvetica"/>
                </a:defRPr>
              </a:pPr>
              <a:r>
                <a:rPr lang="zh-CN" altLang="en-US" sz="2400" dirty="0">
                  <a:latin typeface="黑体" panose="02010609060101010101" pitchFamily="49" charset="-122"/>
                  <a:ea typeface="黑体" panose="02010609060101010101" pitchFamily="49" charset="-122"/>
                </a:rPr>
                <a:t>陈继文  </a:t>
              </a:r>
              <a:r>
                <a:rPr lang="en-US" altLang="zh-CN" sz="2400" dirty="0">
                  <a:latin typeface="黑体" panose="02010609060101010101" pitchFamily="49" charset="-122"/>
                  <a:ea typeface="黑体" panose="02010609060101010101" pitchFamily="49" charset="-122"/>
                </a:rPr>
                <a:t>2022</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11</a:t>
              </a:r>
              <a:r>
                <a:rPr lang="zh-CN" altLang="en-US" sz="2400" dirty="0">
                  <a:latin typeface="黑体" panose="02010609060101010101" pitchFamily="49" charset="-122"/>
                  <a:ea typeface="黑体" panose="02010609060101010101" pitchFamily="49" charset="-122"/>
                </a:rPr>
                <a:t>月</a:t>
              </a:r>
              <a:endParaRPr lang="en-US" altLang="zh-CN" sz="2400" dirty="0">
                <a:latin typeface="黑体" panose="02010609060101010101" pitchFamily="49" charset="-122"/>
                <a:ea typeface="黑体" panose="02010609060101010101" pitchFamily="49" charset="-122"/>
              </a:endParaRPr>
            </a:p>
          </p:txBody>
        </p:sp>
      </p:grpSp>
      <p:sp>
        <p:nvSpPr>
          <p:cNvPr id="112" name="椭圆 12"/>
          <p:cNvSpPr/>
          <p:nvPr/>
        </p:nvSpPr>
        <p:spPr>
          <a:xfrm>
            <a:off x="6389897" y="2699859"/>
            <a:ext cx="7794733" cy="7794733"/>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14" name="矩形 3"/>
          <p:cNvSpPr/>
          <p:nvPr/>
        </p:nvSpPr>
        <p:spPr>
          <a:xfrm>
            <a:off x="8395348" y="584105"/>
            <a:ext cx="176383" cy="1618645"/>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dirty="0"/>
          </a:p>
        </p:txBody>
      </p:sp>
      <p:sp>
        <p:nvSpPr>
          <p:cNvPr id="115" name="矩形 4"/>
          <p:cNvSpPr/>
          <p:nvPr/>
        </p:nvSpPr>
        <p:spPr>
          <a:xfrm rot="5400000">
            <a:off x="9908029" y="-928581"/>
            <a:ext cx="203840" cy="3229205"/>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sp>
        <p:nvSpPr>
          <p:cNvPr id="116" name="矩形 5"/>
          <p:cNvSpPr/>
          <p:nvPr/>
        </p:nvSpPr>
        <p:spPr>
          <a:xfrm>
            <a:off x="11448169" y="584104"/>
            <a:ext cx="176383" cy="5485956"/>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sp>
        <p:nvSpPr>
          <p:cNvPr id="117" name="矩形 6"/>
          <p:cNvSpPr/>
          <p:nvPr/>
        </p:nvSpPr>
        <p:spPr>
          <a:xfrm rot="5400000">
            <a:off x="9937866" y="4501850"/>
            <a:ext cx="144168" cy="3229205"/>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sp>
        <p:nvSpPr>
          <p:cNvPr id="118" name="矩形 7"/>
          <p:cNvSpPr/>
          <p:nvPr/>
        </p:nvSpPr>
        <p:spPr>
          <a:xfrm>
            <a:off x="8395348" y="4632768"/>
            <a:ext cx="176383" cy="1555766"/>
          </a:xfrm>
          <a:prstGeom prst="rect">
            <a:avLst/>
          </a:prstGeom>
          <a:solidFill>
            <a:schemeClr val="accent3">
              <a:lumMod val="60000"/>
              <a:lumOff val="40000"/>
            </a:schemeClr>
          </a:solidFill>
          <a:ln w="12700" cap="flat">
            <a:noFill/>
            <a:miter lim="400000"/>
          </a:ln>
          <a:effectLst/>
        </p:spPr>
        <p:txBody>
          <a:bodyPr wrap="square" lIns="45719" tIns="45719" rIns="45719" bIns="45719" numCol="1" anchor="ctr">
            <a:noAutofit/>
          </a:bodyPr>
          <a:lstStyle/>
          <a:p>
            <a:pPr algn="ctr">
              <a:defRPr>
                <a:solidFill>
                  <a:srgbClr val="E00000">
                    <a:alpha val="97500"/>
                  </a:srgbClr>
                </a:solidFill>
              </a:defRPr>
            </a:pPr>
            <a:endParaRPr/>
          </a:p>
        </p:txBody>
      </p:sp>
      <p:pic>
        <p:nvPicPr>
          <p:cNvPr id="1026" name="Picture 2">
            <a:extLst>
              <a:ext uri="{FF2B5EF4-FFF2-40B4-BE49-F238E27FC236}">
                <a16:creationId xmlns:a16="http://schemas.microsoft.com/office/drawing/2014/main" id="{44D33AAA-78D5-6765-E88E-8925C81D17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505" r="7836"/>
          <a:stretch/>
        </p:blipFill>
        <p:spPr bwMode="auto">
          <a:xfrm>
            <a:off x="7260059" y="1502302"/>
            <a:ext cx="3581823" cy="3493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38873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椭圆 26"/>
          <p:cNvSpPr/>
          <p:nvPr/>
        </p:nvSpPr>
        <p:spPr>
          <a:xfrm>
            <a:off x="6757395" y="2440799"/>
            <a:ext cx="7794733" cy="7794733"/>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29" name="矩形 1"/>
          <p:cNvSpPr/>
          <p:nvPr/>
        </p:nvSpPr>
        <p:spPr>
          <a:xfrm flipV="1">
            <a:off x="0" y="1789589"/>
            <a:ext cx="7041823" cy="55974"/>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defRPr>
            </a:pPr>
            <a:endParaRPr/>
          </a:p>
        </p:txBody>
      </p:sp>
      <p:sp>
        <p:nvSpPr>
          <p:cNvPr id="130" name="文本框 2"/>
          <p:cNvSpPr txBox="1"/>
          <p:nvPr/>
        </p:nvSpPr>
        <p:spPr>
          <a:xfrm>
            <a:off x="751169" y="702432"/>
            <a:ext cx="2166538" cy="1015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defTabSz="914216">
              <a:defRPr sz="4700">
                <a:solidFill>
                  <a:srgbClr val="FFFFFF"/>
                </a:solidFill>
                <a:latin typeface="+mj-lt"/>
                <a:ea typeface="+mj-ea"/>
                <a:cs typeface="+mj-cs"/>
                <a:sym typeface="Helvetica"/>
              </a:defRPr>
            </a:lvl1pPr>
          </a:lstStyle>
          <a:p>
            <a:r>
              <a:rPr sz="6000" b="1" dirty="0">
                <a:solidFill>
                  <a:schemeClr val="accent3"/>
                </a:solidFill>
                <a:latin typeface="黑体" panose="02010609060101010101" pitchFamily="49" charset="-122"/>
                <a:ea typeface="黑体" panose="02010609060101010101" pitchFamily="49" charset="-122"/>
              </a:rPr>
              <a:t>目</a:t>
            </a:r>
            <a:r>
              <a:rPr lang="en-US" sz="6000" b="1" dirty="0">
                <a:solidFill>
                  <a:schemeClr val="accent3"/>
                </a:solidFill>
                <a:latin typeface="黑体" panose="02010609060101010101" pitchFamily="49" charset="-122"/>
                <a:ea typeface="黑体" panose="02010609060101010101" pitchFamily="49" charset="-122"/>
              </a:rPr>
              <a:t> </a:t>
            </a:r>
            <a:r>
              <a:rPr sz="6000" b="1" dirty="0">
                <a:solidFill>
                  <a:schemeClr val="accent3"/>
                </a:solidFill>
                <a:latin typeface="黑体" panose="02010609060101010101" pitchFamily="49" charset="-122"/>
                <a:ea typeface="黑体" panose="02010609060101010101" pitchFamily="49" charset="-122"/>
              </a:rPr>
              <a:t>录</a:t>
            </a:r>
          </a:p>
        </p:txBody>
      </p:sp>
      <p:sp>
        <p:nvSpPr>
          <p:cNvPr id="2" name="文本框 2">
            <a:extLst>
              <a:ext uri="{FF2B5EF4-FFF2-40B4-BE49-F238E27FC236}">
                <a16:creationId xmlns:a16="http://schemas.microsoft.com/office/drawing/2014/main" id="{7B674CF2-1E5C-94E3-83C9-1F6BCEFD4956}"/>
              </a:ext>
            </a:extLst>
          </p:cNvPr>
          <p:cNvSpPr txBox="1"/>
          <p:nvPr/>
        </p:nvSpPr>
        <p:spPr>
          <a:xfrm>
            <a:off x="3246129" y="702432"/>
            <a:ext cx="3511266" cy="1015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en-US" sz="6000" dirty="0">
                <a:solidFill>
                  <a:schemeClr val="accent3"/>
                </a:solidFill>
                <a:latin typeface="黑体" panose="02010609060101010101" pitchFamily="49" charset="-122"/>
                <a:ea typeface="黑体" panose="02010609060101010101" pitchFamily="49" charset="-122"/>
              </a:rPr>
              <a:t>contents</a:t>
            </a:r>
            <a:endParaRPr sz="6000" dirty="0">
              <a:solidFill>
                <a:schemeClr val="accent3"/>
              </a:solidFill>
              <a:latin typeface="黑体" panose="02010609060101010101" pitchFamily="49" charset="-122"/>
              <a:ea typeface="黑体" panose="02010609060101010101" pitchFamily="49" charset="-122"/>
            </a:endParaRPr>
          </a:p>
        </p:txBody>
      </p:sp>
      <p:sp>
        <p:nvSpPr>
          <p:cNvPr id="3" name="矩形 1">
            <a:extLst>
              <a:ext uri="{FF2B5EF4-FFF2-40B4-BE49-F238E27FC236}">
                <a16:creationId xmlns:a16="http://schemas.microsoft.com/office/drawing/2014/main" id="{C5243FAE-3D2F-A64F-B520-ABC3B99CDD2D}"/>
              </a:ext>
            </a:extLst>
          </p:cNvPr>
          <p:cNvSpPr/>
          <p:nvPr/>
        </p:nvSpPr>
        <p:spPr>
          <a:xfrm flipV="1">
            <a:off x="0" y="5895868"/>
            <a:ext cx="12192000" cy="962132"/>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defRPr>
            </a:pPr>
            <a:endParaRPr/>
          </a:p>
        </p:txBody>
      </p:sp>
      <p:grpSp>
        <p:nvGrpSpPr>
          <p:cNvPr id="9" name="组合 8">
            <a:extLst>
              <a:ext uri="{FF2B5EF4-FFF2-40B4-BE49-F238E27FC236}">
                <a16:creationId xmlns:a16="http://schemas.microsoft.com/office/drawing/2014/main" id="{0F016CE2-401E-46A8-B44C-3099B1B47BFE}"/>
              </a:ext>
            </a:extLst>
          </p:cNvPr>
          <p:cNvGrpSpPr/>
          <p:nvPr/>
        </p:nvGrpSpPr>
        <p:grpSpPr>
          <a:xfrm>
            <a:off x="1240550" y="2823461"/>
            <a:ext cx="2894308" cy="769441"/>
            <a:chOff x="1240550" y="2559508"/>
            <a:chExt cx="2894308" cy="769441"/>
          </a:xfrm>
        </p:grpSpPr>
        <p:sp>
          <p:nvSpPr>
            <p:cNvPr id="4" name="文本框 2">
              <a:extLst>
                <a:ext uri="{FF2B5EF4-FFF2-40B4-BE49-F238E27FC236}">
                  <a16:creationId xmlns:a16="http://schemas.microsoft.com/office/drawing/2014/main" id="{C8AF2DD1-B194-93CB-78A5-D953A0D267C4}"/>
                </a:ext>
              </a:extLst>
            </p:cNvPr>
            <p:cNvSpPr txBox="1"/>
            <p:nvPr/>
          </p:nvSpPr>
          <p:spPr>
            <a:xfrm>
              <a:off x="1834438" y="2572363"/>
              <a:ext cx="2300420"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dirty="0">
                  <a:solidFill>
                    <a:schemeClr val="accent3"/>
                  </a:solidFill>
                  <a:latin typeface="黑体" panose="02010609060101010101" pitchFamily="49" charset="-122"/>
                  <a:ea typeface="黑体" panose="02010609060101010101" pitchFamily="49" charset="-122"/>
                </a:rPr>
                <a:t>个人简介</a:t>
              </a:r>
              <a:endParaRPr sz="4400" b="1" dirty="0">
                <a:solidFill>
                  <a:schemeClr val="accent3"/>
                </a:solidFill>
                <a:latin typeface="黑体" panose="02010609060101010101" pitchFamily="49" charset="-122"/>
                <a:ea typeface="黑体" panose="02010609060101010101" pitchFamily="49" charset="-122"/>
              </a:endParaRPr>
            </a:p>
          </p:txBody>
        </p:sp>
        <p:sp>
          <p:nvSpPr>
            <p:cNvPr id="8" name="文本框 7">
              <a:extLst>
                <a:ext uri="{FF2B5EF4-FFF2-40B4-BE49-F238E27FC236}">
                  <a16:creationId xmlns:a16="http://schemas.microsoft.com/office/drawing/2014/main" id="{BEA69473-DD99-B55D-6A9D-51A71BC181DB}"/>
                </a:ext>
              </a:extLst>
            </p:cNvPr>
            <p:cNvSpPr txBox="1"/>
            <p:nvPr/>
          </p:nvSpPr>
          <p:spPr>
            <a:xfrm>
              <a:off x="1240550" y="2559508"/>
              <a:ext cx="829558" cy="7694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kumimoji="0" lang="en-US" altLang="zh-CN" sz="4400" b="1" i="0" u="none" strike="noStrike" kern="0" cap="none" spc="0" normalizeH="0" baseline="0" noProof="0" dirty="0">
                  <a:ln>
                    <a:noFill/>
                  </a:ln>
                  <a:solidFill>
                    <a:srgbClr val="5D739A"/>
                  </a:solidFill>
                  <a:effectLst/>
                  <a:uLnTx/>
                  <a:uFillTx/>
                  <a:latin typeface="黑体" panose="02010609060101010101" pitchFamily="49" charset="-122"/>
                  <a:ea typeface="黑体" panose="02010609060101010101" pitchFamily="49" charset="-122"/>
                  <a:sym typeface="等线"/>
                </a:rPr>
                <a:t>1.</a:t>
              </a:r>
              <a:endParaRPr lang="zh-CN" altLang="en-US" dirty="0"/>
            </a:p>
          </p:txBody>
        </p:sp>
      </p:grpSp>
      <p:grpSp>
        <p:nvGrpSpPr>
          <p:cNvPr id="11" name="组合 10">
            <a:extLst>
              <a:ext uri="{FF2B5EF4-FFF2-40B4-BE49-F238E27FC236}">
                <a16:creationId xmlns:a16="http://schemas.microsoft.com/office/drawing/2014/main" id="{6ABC29A2-F59C-6C14-ABE7-889CD04AC5E0}"/>
              </a:ext>
            </a:extLst>
          </p:cNvPr>
          <p:cNvGrpSpPr/>
          <p:nvPr/>
        </p:nvGrpSpPr>
        <p:grpSpPr>
          <a:xfrm>
            <a:off x="1240550" y="4038750"/>
            <a:ext cx="2894308" cy="769441"/>
            <a:chOff x="1240550" y="2559508"/>
            <a:chExt cx="2894308" cy="769441"/>
          </a:xfrm>
        </p:grpSpPr>
        <p:sp>
          <p:nvSpPr>
            <p:cNvPr id="12" name="文本框 2">
              <a:extLst>
                <a:ext uri="{FF2B5EF4-FFF2-40B4-BE49-F238E27FC236}">
                  <a16:creationId xmlns:a16="http://schemas.microsoft.com/office/drawing/2014/main" id="{DFD3B7C0-78EB-DCD8-21D3-86E3FD390CB7}"/>
                </a:ext>
              </a:extLst>
            </p:cNvPr>
            <p:cNvSpPr txBox="1"/>
            <p:nvPr/>
          </p:nvSpPr>
          <p:spPr>
            <a:xfrm>
              <a:off x="1834438" y="2572363"/>
              <a:ext cx="2300420"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dirty="0">
                  <a:solidFill>
                    <a:schemeClr val="accent3"/>
                  </a:solidFill>
                  <a:latin typeface="黑体" panose="02010609060101010101" pitchFamily="49" charset="-122"/>
                  <a:ea typeface="黑体" panose="02010609060101010101" pitchFamily="49" charset="-122"/>
                </a:rPr>
                <a:t>岗位认知</a:t>
              </a:r>
              <a:endParaRPr sz="4400" b="1" dirty="0">
                <a:solidFill>
                  <a:schemeClr val="accent3"/>
                </a:solidFill>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D3D8EB39-E46D-13B4-D990-09497B09D44E}"/>
                </a:ext>
              </a:extLst>
            </p:cNvPr>
            <p:cNvSpPr txBox="1"/>
            <p:nvPr/>
          </p:nvSpPr>
          <p:spPr>
            <a:xfrm>
              <a:off x="1240550" y="2559508"/>
              <a:ext cx="829558" cy="7694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kumimoji="0" lang="en-US" altLang="zh-CN" sz="4400" b="1" i="0" u="none" strike="noStrike" kern="0" cap="none" spc="0" normalizeH="0" baseline="0" noProof="0" dirty="0">
                  <a:ln>
                    <a:noFill/>
                  </a:ln>
                  <a:solidFill>
                    <a:srgbClr val="5D739A"/>
                  </a:solidFill>
                  <a:effectLst/>
                  <a:uLnTx/>
                  <a:uFillTx/>
                  <a:latin typeface="黑体" panose="02010609060101010101" pitchFamily="49" charset="-122"/>
                  <a:ea typeface="黑体" panose="02010609060101010101" pitchFamily="49" charset="-122"/>
                  <a:sym typeface="等线"/>
                </a:rPr>
                <a:t>2.</a:t>
              </a:r>
              <a:endParaRPr lang="zh-CN" altLang="en-US" dirty="0"/>
            </a:p>
          </p:txBody>
        </p:sp>
      </p:grpSp>
      <p:grpSp>
        <p:nvGrpSpPr>
          <p:cNvPr id="14" name="组合 13">
            <a:extLst>
              <a:ext uri="{FF2B5EF4-FFF2-40B4-BE49-F238E27FC236}">
                <a16:creationId xmlns:a16="http://schemas.microsoft.com/office/drawing/2014/main" id="{F7FAFA5F-2FCE-338B-BD86-6C28B69901AC}"/>
              </a:ext>
            </a:extLst>
          </p:cNvPr>
          <p:cNvGrpSpPr/>
          <p:nvPr/>
        </p:nvGrpSpPr>
        <p:grpSpPr>
          <a:xfrm>
            <a:off x="4865872" y="4051605"/>
            <a:ext cx="2894308" cy="769441"/>
            <a:chOff x="1240550" y="2559508"/>
            <a:chExt cx="2894308" cy="769441"/>
          </a:xfrm>
        </p:grpSpPr>
        <p:sp>
          <p:nvSpPr>
            <p:cNvPr id="15" name="文本框 2">
              <a:extLst>
                <a:ext uri="{FF2B5EF4-FFF2-40B4-BE49-F238E27FC236}">
                  <a16:creationId xmlns:a16="http://schemas.microsoft.com/office/drawing/2014/main" id="{E993491F-049E-95D1-676B-6BFECE7961E4}"/>
                </a:ext>
              </a:extLst>
            </p:cNvPr>
            <p:cNvSpPr txBox="1"/>
            <p:nvPr/>
          </p:nvSpPr>
          <p:spPr>
            <a:xfrm>
              <a:off x="1834438" y="2572363"/>
              <a:ext cx="2300420"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dirty="0">
                  <a:solidFill>
                    <a:schemeClr val="accent3"/>
                  </a:solidFill>
                  <a:latin typeface="黑体" panose="02010609060101010101" pitchFamily="49" charset="-122"/>
                  <a:ea typeface="黑体" panose="02010609060101010101" pitchFamily="49" charset="-122"/>
                </a:rPr>
                <a:t>未来规划</a:t>
              </a:r>
              <a:endParaRPr sz="4400" b="1" dirty="0">
                <a:solidFill>
                  <a:schemeClr val="accent3"/>
                </a:solidFill>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a16="http://schemas.microsoft.com/office/drawing/2014/main" id="{C7D63B1F-1A92-5DA4-D811-F566D769B887}"/>
                </a:ext>
              </a:extLst>
            </p:cNvPr>
            <p:cNvSpPr txBox="1"/>
            <p:nvPr/>
          </p:nvSpPr>
          <p:spPr>
            <a:xfrm>
              <a:off x="1240550" y="2559508"/>
              <a:ext cx="829558" cy="7694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kumimoji="0" lang="en-US" altLang="zh-CN" sz="4400" b="1" i="0" u="none" strike="noStrike" kern="0" cap="none" spc="0" normalizeH="0" baseline="0" noProof="0" dirty="0">
                  <a:ln>
                    <a:noFill/>
                  </a:ln>
                  <a:solidFill>
                    <a:srgbClr val="5D739A"/>
                  </a:solidFill>
                  <a:effectLst/>
                  <a:uLnTx/>
                  <a:uFillTx/>
                  <a:latin typeface="黑体" panose="02010609060101010101" pitchFamily="49" charset="-122"/>
                  <a:ea typeface="黑体" panose="02010609060101010101" pitchFamily="49" charset="-122"/>
                  <a:sym typeface="等线"/>
                </a:rPr>
                <a:t>4.</a:t>
              </a:r>
              <a:endParaRPr lang="zh-CN" altLang="en-US" dirty="0"/>
            </a:p>
          </p:txBody>
        </p:sp>
      </p:grpSp>
      <p:grpSp>
        <p:nvGrpSpPr>
          <p:cNvPr id="17" name="组合 16">
            <a:extLst>
              <a:ext uri="{FF2B5EF4-FFF2-40B4-BE49-F238E27FC236}">
                <a16:creationId xmlns:a16="http://schemas.microsoft.com/office/drawing/2014/main" id="{3D15D777-D203-5F00-7260-901819C3A5F0}"/>
              </a:ext>
            </a:extLst>
          </p:cNvPr>
          <p:cNvGrpSpPr/>
          <p:nvPr/>
        </p:nvGrpSpPr>
        <p:grpSpPr>
          <a:xfrm>
            <a:off x="4865872" y="2823836"/>
            <a:ext cx="2894308" cy="769441"/>
            <a:chOff x="1240550" y="2559508"/>
            <a:chExt cx="2894308" cy="769441"/>
          </a:xfrm>
        </p:grpSpPr>
        <p:sp>
          <p:nvSpPr>
            <p:cNvPr id="18" name="文本框 2">
              <a:extLst>
                <a:ext uri="{FF2B5EF4-FFF2-40B4-BE49-F238E27FC236}">
                  <a16:creationId xmlns:a16="http://schemas.microsoft.com/office/drawing/2014/main" id="{FABACCEE-ED1F-2B57-37D6-B52E99653B23}"/>
                </a:ext>
              </a:extLst>
            </p:cNvPr>
            <p:cNvSpPr txBox="1"/>
            <p:nvPr/>
          </p:nvSpPr>
          <p:spPr>
            <a:xfrm>
              <a:off x="1834438" y="2572363"/>
              <a:ext cx="2300420"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dirty="0">
                  <a:solidFill>
                    <a:schemeClr val="accent3"/>
                  </a:solidFill>
                  <a:latin typeface="黑体" panose="02010609060101010101" pitchFamily="49" charset="-122"/>
                  <a:ea typeface="黑体" panose="02010609060101010101" pitchFamily="49" charset="-122"/>
                </a:rPr>
                <a:t>工作经历</a:t>
              </a:r>
              <a:endParaRPr sz="3600" b="1" dirty="0">
                <a:solidFill>
                  <a:schemeClr val="accent3"/>
                </a:solidFill>
                <a:latin typeface="黑体" panose="02010609060101010101" pitchFamily="49" charset="-122"/>
                <a:ea typeface="黑体" panose="02010609060101010101" pitchFamily="49" charset="-122"/>
              </a:endParaRPr>
            </a:p>
          </p:txBody>
        </p:sp>
        <p:sp>
          <p:nvSpPr>
            <p:cNvPr id="19" name="文本框 18">
              <a:extLst>
                <a:ext uri="{FF2B5EF4-FFF2-40B4-BE49-F238E27FC236}">
                  <a16:creationId xmlns:a16="http://schemas.microsoft.com/office/drawing/2014/main" id="{32DB92FD-D3AC-A83D-F679-1D9AE6369854}"/>
                </a:ext>
              </a:extLst>
            </p:cNvPr>
            <p:cNvSpPr txBox="1"/>
            <p:nvPr/>
          </p:nvSpPr>
          <p:spPr>
            <a:xfrm>
              <a:off x="1240550" y="2559508"/>
              <a:ext cx="829558" cy="7694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kumimoji="0" lang="en-US" altLang="zh-CN" sz="4400" b="1" i="0" u="none" strike="noStrike" kern="0" cap="none" spc="0" normalizeH="0" baseline="0" noProof="0" dirty="0">
                  <a:ln>
                    <a:noFill/>
                  </a:ln>
                  <a:solidFill>
                    <a:srgbClr val="5D739A"/>
                  </a:solidFill>
                  <a:effectLst/>
                  <a:uLnTx/>
                  <a:uFillTx/>
                  <a:latin typeface="黑体" panose="02010609060101010101" pitchFamily="49" charset="-122"/>
                  <a:ea typeface="黑体" panose="02010609060101010101" pitchFamily="49" charset="-122"/>
                  <a:sym typeface="等线"/>
                </a:rPr>
                <a:t>3.</a:t>
              </a:r>
              <a:endParaRPr lang="zh-CN" altLang="en-US" dirty="0"/>
            </a:p>
          </p:txBody>
        </p:sp>
      </p:grpSp>
      <p:pic>
        <p:nvPicPr>
          <p:cNvPr id="21" name="图片 20">
            <a:extLst>
              <a:ext uri="{FF2B5EF4-FFF2-40B4-BE49-F238E27FC236}">
                <a16:creationId xmlns:a16="http://schemas.microsoft.com/office/drawing/2014/main" id="{C3C702D4-67E5-A854-3778-8E7E99C728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9725" y="1944180"/>
            <a:ext cx="4553298" cy="3961960"/>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a:extLst>
              <a:ext uri="{FF2B5EF4-FFF2-40B4-BE49-F238E27FC236}">
                <a16:creationId xmlns:a16="http://schemas.microsoft.com/office/drawing/2014/main" id="{9E2A280E-D2B9-CFF2-AD50-75A68EC96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407"/>
            <a:ext cx="12192000" cy="6932023"/>
          </a:xfrm>
          <a:prstGeom prst="rect">
            <a:avLst/>
          </a:prstGeom>
          <a:noFill/>
          <a:extLst>
            <a:ext uri="{909E8E84-426E-40DD-AFC4-6F175D3DCCD1}">
              <a14:hiddenFill xmlns:a14="http://schemas.microsoft.com/office/drawing/2010/main">
                <a:solidFill>
                  <a:srgbClr val="FFFFFF"/>
                </a:solidFill>
              </a14:hiddenFill>
            </a:ext>
          </a:extLst>
        </p:spPr>
      </p:pic>
      <p:sp>
        <p:nvSpPr>
          <p:cNvPr id="163" name="椭圆 9"/>
          <p:cNvSpPr/>
          <p:nvPr/>
        </p:nvSpPr>
        <p:spPr>
          <a:xfrm>
            <a:off x="6096001" y="2597285"/>
            <a:ext cx="8088630" cy="7897307"/>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4" name="椭圆 10"/>
          <p:cNvSpPr/>
          <p:nvPr/>
        </p:nvSpPr>
        <p:spPr>
          <a:xfrm>
            <a:off x="-741345" y="-492947"/>
            <a:ext cx="2650010" cy="2650011"/>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6" name="矩形 3"/>
          <p:cNvSpPr/>
          <p:nvPr/>
        </p:nvSpPr>
        <p:spPr>
          <a:xfrm>
            <a:off x="0" y="1731523"/>
            <a:ext cx="12192000" cy="3365772"/>
          </a:xfrm>
          <a:prstGeom prst="rect">
            <a:avLst/>
          </a:prstGeom>
          <a:solidFill>
            <a:schemeClr val="accent3">
              <a:lumMod val="60000"/>
              <a:lumOff val="40000"/>
            </a:schemeClr>
          </a:solidFill>
          <a:ln w="12700">
            <a:miter lim="400000"/>
          </a:ln>
        </p:spPr>
        <p:txBody>
          <a:bodyPr lIns="45719" rIns="45719" anchor="ctr"/>
          <a:lstStyle/>
          <a:p>
            <a:pPr algn="ctr">
              <a:defRPr>
                <a:solidFill>
                  <a:srgbClr val="FFFFFF"/>
                </a:solidFill>
                <a:latin typeface="思源黑体 Bold"/>
                <a:ea typeface="思源黑体 Bold"/>
                <a:cs typeface="思源黑体 Bold"/>
                <a:sym typeface="思源黑体 Bold"/>
              </a:defRPr>
            </a:pPr>
            <a:endParaRPr/>
          </a:p>
        </p:txBody>
      </p:sp>
      <p:sp>
        <p:nvSpPr>
          <p:cNvPr id="167" name="文本框 4"/>
          <p:cNvSpPr txBox="1"/>
          <p:nvPr/>
        </p:nvSpPr>
        <p:spPr>
          <a:xfrm>
            <a:off x="3682885" y="3276600"/>
            <a:ext cx="4788129"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300" spc="600">
                <a:solidFill>
                  <a:srgbClr val="FFFFFF"/>
                </a:solidFill>
                <a:latin typeface="思源黑体"/>
                <a:ea typeface="思源黑体"/>
                <a:cs typeface="思源黑体"/>
                <a:sym typeface="思源黑体"/>
              </a:defRPr>
            </a:lvl1pPr>
          </a:lstStyle>
          <a:p>
            <a:r>
              <a:rPr lang="zh-CN" altLang="en-US" sz="7200" b="1" dirty="0">
                <a:latin typeface="黑体" panose="02010609060101010101" pitchFamily="49" charset="-122"/>
                <a:ea typeface="黑体" panose="02010609060101010101" pitchFamily="49" charset="-122"/>
              </a:rPr>
              <a:t>个人简介</a:t>
            </a:r>
            <a:endParaRPr sz="7200" b="1" dirty="0">
              <a:latin typeface="黑体" panose="02010609060101010101" pitchFamily="49" charset="-122"/>
              <a:ea typeface="黑体" panose="02010609060101010101" pitchFamily="49" charset="-122"/>
            </a:endParaRPr>
          </a:p>
        </p:txBody>
      </p:sp>
      <p:sp>
        <p:nvSpPr>
          <p:cNvPr id="168" name="文本框 6"/>
          <p:cNvSpPr txBox="1"/>
          <p:nvPr/>
        </p:nvSpPr>
        <p:spPr>
          <a:xfrm>
            <a:off x="4263457" y="2104091"/>
            <a:ext cx="3626983" cy="688341"/>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900" spc="600">
                <a:solidFill>
                  <a:schemeClr val="accent2"/>
                </a:solidFill>
                <a:latin typeface="思源黑体"/>
                <a:ea typeface="思源黑体"/>
                <a:cs typeface="思源黑体"/>
                <a:sym typeface="思源黑体"/>
              </a:defRPr>
            </a:lvl1pPr>
          </a:lstStyle>
          <a:p>
            <a:r>
              <a:rPr dirty="0">
                <a:latin typeface="黑体" panose="02010609060101010101" pitchFamily="49" charset="-122"/>
                <a:ea typeface="黑体" panose="02010609060101010101" pitchFamily="49" charset="-122"/>
              </a:rPr>
              <a:t>PART 01</a:t>
            </a:r>
          </a:p>
        </p:txBody>
      </p:sp>
      <p:sp>
        <p:nvSpPr>
          <p:cNvPr id="2" name="AutoShape 2">
            <a:extLst>
              <a:ext uri="{FF2B5EF4-FFF2-40B4-BE49-F238E27FC236}">
                <a16:creationId xmlns:a16="http://schemas.microsoft.com/office/drawing/2014/main" id="{656E8CAE-0453-3F98-C199-3E5EF6F30CC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6" name="Picture 4">
            <a:extLst>
              <a:ext uri="{FF2B5EF4-FFF2-40B4-BE49-F238E27FC236}">
                <a16:creationId xmlns:a16="http://schemas.microsoft.com/office/drawing/2014/main" id="{06B3404B-36DB-0EC6-B9CF-FDE4AA2E67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6950" y="3390900"/>
            <a:ext cx="38100" cy="7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个人简历</a:t>
            </a:r>
            <a:endParaRPr sz="3600" b="1" spc="300" dirty="0">
              <a:solidFill>
                <a:schemeClr val="accent3"/>
              </a:solidFill>
              <a:latin typeface="黑体" panose="02010609060101010101" pitchFamily="49" charset="-122"/>
              <a:ea typeface="黑体" panose="02010609060101010101" pitchFamily="49" charset="-122"/>
            </a:endParaRPr>
          </a:p>
        </p:txBody>
      </p:sp>
      <p:pic>
        <p:nvPicPr>
          <p:cNvPr id="5" name="图片 4">
            <a:extLst>
              <a:ext uri="{FF2B5EF4-FFF2-40B4-BE49-F238E27FC236}">
                <a16:creationId xmlns:a16="http://schemas.microsoft.com/office/drawing/2014/main" id="{2BBA4341-72CA-B5E2-B9F9-C50D06D111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1899" y="1835641"/>
            <a:ext cx="2876795" cy="3857084"/>
          </a:xfrm>
          <a:prstGeom prst="rect">
            <a:avLst/>
          </a:prstGeom>
        </p:spPr>
      </p:pic>
      <p:sp>
        <p:nvSpPr>
          <p:cNvPr id="7" name="文本框 6">
            <a:extLst>
              <a:ext uri="{FF2B5EF4-FFF2-40B4-BE49-F238E27FC236}">
                <a16:creationId xmlns:a16="http://schemas.microsoft.com/office/drawing/2014/main" id="{CD040136-454D-709D-6BE9-F795303FD609}"/>
              </a:ext>
            </a:extLst>
          </p:cNvPr>
          <p:cNvSpPr txBox="1"/>
          <p:nvPr/>
        </p:nvSpPr>
        <p:spPr>
          <a:xfrm>
            <a:off x="1303306" y="1926219"/>
            <a:ext cx="6094428" cy="923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姓名：陈继文</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                       </a:t>
            </a:r>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学历：大专</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              </a:t>
            </a:r>
            <a:endParaRPr lang="zh-CN" altLang="zh-CN" sz="1600" kern="100" dirty="0">
              <a:effectLst/>
              <a:latin typeface="Arial Unicode MS"/>
              <a:ea typeface="微软雅黑" panose="020B0503020204020204" pitchFamily="34" charset="-122"/>
              <a:cs typeface="Times New Roman" panose="02020603050405020304" pitchFamily="18" charset="0"/>
            </a:endParaRPr>
          </a:p>
          <a:p>
            <a:pPr algn="just"/>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出生年月：</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2001.10              </a:t>
            </a:r>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手机：</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199********	 </a:t>
            </a:r>
            <a:endParaRPr lang="zh-CN" altLang="zh-CN" sz="1600" kern="100" dirty="0">
              <a:effectLst/>
              <a:latin typeface="Arial Unicode MS"/>
              <a:ea typeface="微软雅黑" panose="020B0503020204020204" pitchFamily="34" charset="-122"/>
              <a:cs typeface="Times New Roman" panose="02020603050405020304" pitchFamily="18" charset="0"/>
            </a:endParaRPr>
          </a:p>
          <a:p>
            <a:pPr algn="just"/>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政治面貌：共青团员</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             </a:t>
            </a:r>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邮箱：</a:t>
            </a:r>
            <a:r>
              <a:rPr lang="en-US" altLang="zh-CN" kern="100" dirty="0">
                <a:solidFill>
                  <a:srgbClr val="525252"/>
                </a:solidFill>
                <a:latin typeface="Arial Unicode MS"/>
                <a:ea typeface="微软雅黑" panose="020B0503020204020204" pitchFamily="34" charset="-122"/>
                <a:cs typeface="Times New Roman" panose="02020603050405020304" pitchFamily="18" charset="0"/>
              </a:rPr>
              <a:t>**********</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@qq.com </a:t>
            </a:r>
            <a:endParaRPr lang="zh-CN" altLang="zh-CN" sz="1600" kern="100" dirty="0">
              <a:effectLst/>
              <a:latin typeface="Arial Unicode MS"/>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5D8A5C72-AFD3-B58D-D0E4-A3F43DCDFD28}"/>
              </a:ext>
            </a:extLst>
          </p:cNvPr>
          <p:cNvSpPr txBox="1"/>
          <p:nvPr/>
        </p:nvSpPr>
        <p:spPr>
          <a:xfrm>
            <a:off x="879050" y="1449894"/>
            <a:ext cx="6094428" cy="385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lvl="0" indent="-342900" algn="just">
              <a:lnSpc>
                <a:spcPct val="115000"/>
              </a:lnSpc>
              <a:buFont typeface="Wingdings" panose="05000000000000000000" pitchFamily="2" charset="2"/>
              <a:buChar char=""/>
            </a:pPr>
            <a:r>
              <a:rPr lang="zh-CN" altLang="zh-CN" sz="1800" kern="100" dirty="0">
                <a:solidFill>
                  <a:srgbClr val="5796CC"/>
                </a:solidFill>
                <a:effectLst/>
                <a:latin typeface="Arial Unicode MS"/>
                <a:ea typeface="微软雅黑" panose="020B0503020204020204" pitchFamily="34" charset="-122"/>
                <a:cs typeface="Times New Roman" panose="02020603050405020304" pitchFamily="18" charset="0"/>
              </a:rPr>
              <a:t>基本信息</a:t>
            </a:r>
            <a:endParaRPr lang="zh-CN" altLang="zh-CN" sz="1100" kern="100" dirty="0">
              <a:effectLst/>
              <a:latin typeface="Arial Unicode MS"/>
              <a:ea typeface="微软雅黑" panose="020B0503020204020204" pitchFamily="34" charset="-122"/>
              <a:cs typeface="Times New Roman" panose="02020603050405020304" pitchFamily="18" charset="0"/>
            </a:endParaRPr>
          </a:p>
        </p:txBody>
      </p:sp>
      <p:sp>
        <p:nvSpPr>
          <p:cNvPr id="11" name="文本框 10">
            <a:extLst>
              <a:ext uri="{FF2B5EF4-FFF2-40B4-BE49-F238E27FC236}">
                <a16:creationId xmlns:a16="http://schemas.microsoft.com/office/drawing/2014/main" id="{6BCD8E73-722A-8946-FE06-22C951353A35}"/>
              </a:ext>
            </a:extLst>
          </p:cNvPr>
          <p:cNvSpPr txBox="1"/>
          <p:nvPr/>
        </p:nvSpPr>
        <p:spPr>
          <a:xfrm>
            <a:off x="879050" y="3146065"/>
            <a:ext cx="6094428" cy="385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lvl="0" indent="-342900" algn="just">
              <a:lnSpc>
                <a:spcPct val="115000"/>
              </a:lnSpc>
              <a:buFont typeface="Wingdings" panose="05000000000000000000" pitchFamily="2" charset="2"/>
              <a:buChar char=""/>
            </a:pPr>
            <a:r>
              <a:rPr lang="zh-CN" altLang="zh-CN" sz="1800" kern="100" dirty="0">
                <a:solidFill>
                  <a:srgbClr val="5796CC"/>
                </a:solidFill>
                <a:effectLst/>
                <a:latin typeface="Arial Unicode MS"/>
                <a:ea typeface="微软雅黑" panose="020B0503020204020204" pitchFamily="34" charset="-122"/>
                <a:cs typeface="Times New Roman" panose="02020603050405020304" pitchFamily="18" charset="0"/>
              </a:rPr>
              <a:t>教育背景</a:t>
            </a:r>
            <a:endParaRPr lang="zh-CN" altLang="zh-CN" sz="1100" kern="100" dirty="0">
              <a:effectLst/>
              <a:latin typeface="Arial Unicode MS"/>
              <a:ea typeface="微软雅黑" panose="020B0503020204020204" pitchFamily="34" charset="-122"/>
              <a:cs typeface="Times New Roman" panose="02020603050405020304" pitchFamily="18" charset="0"/>
            </a:endParaRPr>
          </a:p>
        </p:txBody>
      </p:sp>
      <p:sp>
        <p:nvSpPr>
          <p:cNvPr id="13" name="文本框 12">
            <a:extLst>
              <a:ext uri="{FF2B5EF4-FFF2-40B4-BE49-F238E27FC236}">
                <a16:creationId xmlns:a16="http://schemas.microsoft.com/office/drawing/2014/main" id="{0C51B403-E477-F273-7F0E-F18D82624132}"/>
              </a:ext>
            </a:extLst>
          </p:cNvPr>
          <p:cNvSpPr txBox="1"/>
          <p:nvPr/>
        </p:nvSpPr>
        <p:spPr>
          <a:xfrm>
            <a:off x="1303306" y="3574598"/>
            <a:ext cx="6094428" cy="385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lnSpc>
                <a:spcPct val="115000"/>
              </a:lnSpc>
            </a:pP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2020.9-2023.7 </a:t>
            </a:r>
            <a:r>
              <a:rPr lang="en-US" altLang="zh-CN" sz="1800" kern="100" dirty="0">
                <a:effectLst/>
                <a:latin typeface="Arial Unicode MS"/>
                <a:ea typeface="微软雅黑" panose="020B0503020204020204" pitchFamily="34" charset="-122"/>
                <a:cs typeface="Times New Roman" panose="02020603050405020304" pitchFamily="18" charset="0"/>
              </a:rPr>
              <a:t>     </a:t>
            </a:r>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安徽职业技术学院</a:t>
            </a:r>
            <a:r>
              <a:rPr lang="en-US"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        </a:t>
            </a:r>
            <a:r>
              <a:rPr lang="zh-CN" altLang="zh-CN" sz="1800" kern="100" dirty="0">
                <a:solidFill>
                  <a:srgbClr val="525252"/>
                </a:solidFill>
                <a:effectLst/>
                <a:latin typeface="Arial Unicode MS"/>
                <a:ea typeface="微软雅黑" panose="020B0503020204020204" pitchFamily="34" charset="-122"/>
                <a:cs typeface="Times New Roman" panose="02020603050405020304" pitchFamily="18" charset="0"/>
              </a:rPr>
              <a:t>文秘专业</a:t>
            </a:r>
            <a:endParaRPr lang="zh-CN" altLang="zh-CN" sz="1600" kern="100" dirty="0">
              <a:effectLst/>
              <a:latin typeface="Arial Unicode MS"/>
              <a:ea typeface="微软雅黑" panose="020B0503020204020204" pitchFamily="34" charset="-122"/>
              <a:cs typeface="Times New Roman" panose="02020603050405020304" pitchFamily="18" charset="0"/>
            </a:endParaRPr>
          </a:p>
        </p:txBody>
      </p:sp>
      <p:sp>
        <p:nvSpPr>
          <p:cNvPr id="17" name="文本框 16">
            <a:extLst>
              <a:ext uri="{FF2B5EF4-FFF2-40B4-BE49-F238E27FC236}">
                <a16:creationId xmlns:a16="http://schemas.microsoft.com/office/drawing/2014/main" id="{3D102397-EB85-7C87-93A0-BE73808BD7F4}"/>
              </a:ext>
            </a:extLst>
          </p:cNvPr>
          <p:cNvSpPr txBox="1"/>
          <p:nvPr/>
        </p:nvSpPr>
        <p:spPr>
          <a:xfrm>
            <a:off x="879050" y="4313694"/>
            <a:ext cx="6094428" cy="385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algn="just">
              <a:lnSpc>
                <a:spcPct val="115000"/>
              </a:lnSpc>
              <a:buFont typeface="Wingdings" panose="05000000000000000000" pitchFamily="2" charset="2"/>
              <a:buChar char=""/>
            </a:pPr>
            <a:r>
              <a:rPr lang="zh-CN" altLang="zh-CN" kern="100" dirty="0">
                <a:solidFill>
                  <a:srgbClr val="5796CC"/>
                </a:solidFill>
                <a:latin typeface="Arial Unicode MS"/>
                <a:ea typeface="微软雅黑" panose="020B0503020204020204" pitchFamily="34" charset="-122"/>
                <a:cs typeface="Times New Roman" panose="02020603050405020304" pitchFamily="18" charset="0"/>
              </a:rPr>
              <a:t>自我评价</a:t>
            </a:r>
            <a:endParaRPr lang="en-US" altLang="zh-CN" kern="100" dirty="0">
              <a:solidFill>
                <a:srgbClr val="5796CC"/>
              </a:solidFill>
              <a:latin typeface="Arial Unicode MS"/>
              <a:ea typeface="微软雅黑" panose="020B0503020204020204" pitchFamily="34" charset="-122"/>
              <a:cs typeface="Times New Roman" panose="02020603050405020304" pitchFamily="18" charset="0"/>
            </a:endParaRPr>
          </a:p>
        </p:txBody>
      </p:sp>
      <p:sp>
        <p:nvSpPr>
          <p:cNvPr id="19" name="文本框 18">
            <a:extLst>
              <a:ext uri="{FF2B5EF4-FFF2-40B4-BE49-F238E27FC236}">
                <a16:creationId xmlns:a16="http://schemas.microsoft.com/office/drawing/2014/main" id="{522758FB-1B05-CA6E-D141-A060D148CAE8}"/>
              </a:ext>
            </a:extLst>
          </p:cNvPr>
          <p:cNvSpPr txBox="1"/>
          <p:nvPr/>
        </p:nvSpPr>
        <p:spPr>
          <a:xfrm>
            <a:off x="1303305" y="4881158"/>
            <a:ext cx="6094429" cy="1200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0" algn="just">
              <a:buClr>
                <a:srgbClr val="4A4F5C"/>
              </a:buClr>
            </a:pPr>
            <a:r>
              <a:rPr lang="zh-CN" altLang="zh-CN" kern="100" dirty="0">
                <a:solidFill>
                  <a:srgbClr val="525252"/>
                </a:solidFill>
                <a:latin typeface="Arial Unicode MS"/>
                <a:ea typeface="微软雅黑" panose="020B0503020204020204" pitchFamily="34" charset="-122"/>
                <a:cs typeface="Times New Roman" panose="02020603050405020304" pitchFamily="18" charset="0"/>
              </a:rPr>
              <a:t>具有强烈的责任心，良好的上传下达工作与沟通、</a:t>
            </a:r>
            <a:r>
              <a:rPr lang="zh-CN" altLang="zh-CN" b="1" kern="100" dirty="0">
                <a:solidFill>
                  <a:srgbClr val="525252"/>
                </a:solidFill>
                <a:latin typeface="Arial Unicode MS"/>
                <a:ea typeface="微软雅黑" panose="020B0503020204020204" pitchFamily="34" charset="-122"/>
                <a:cs typeface="Times New Roman" panose="02020603050405020304" pitchFamily="18" charset="0"/>
              </a:rPr>
              <a:t>演讲汇报能力</a:t>
            </a:r>
            <a:r>
              <a:rPr lang="zh-CN" altLang="zh-CN" kern="100" dirty="0">
                <a:solidFill>
                  <a:srgbClr val="525252"/>
                </a:solidFill>
                <a:latin typeface="Arial Unicode MS"/>
                <a:ea typeface="微软雅黑" panose="020B0503020204020204" pitchFamily="34" charset="-122"/>
                <a:cs typeface="Times New Roman" panose="02020603050405020304" pitchFamily="18" charset="0"/>
              </a:rPr>
              <a:t>，具备熟练的</a:t>
            </a:r>
            <a:r>
              <a:rPr lang="zh-CN" altLang="zh-CN" b="1" kern="100" dirty="0">
                <a:solidFill>
                  <a:srgbClr val="525252"/>
                </a:solidFill>
                <a:latin typeface="Arial Unicode MS"/>
                <a:ea typeface="微软雅黑" panose="020B0503020204020204" pitchFamily="34" charset="-122"/>
                <a:cs typeface="Times New Roman" panose="02020603050405020304" pitchFamily="18" charset="0"/>
              </a:rPr>
              <a:t>公文写作能力</a:t>
            </a:r>
            <a:r>
              <a:rPr lang="zh-CN" altLang="zh-CN" kern="100" dirty="0">
                <a:solidFill>
                  <a:srgbClr val="525252"/>
                </a:solidFill>
                <a:latin typeface="Arial Unicode MS"/>
                <a:ea typeface="微软雅黑" panose="020B0503020204020204" pitchFamily="34" charset="-122"/>
                <a:cs typeface="Times New Roman" panose="02020603050405020304" pitchFamily="18" charset="0"/>
              </a:rPr>
              <a:t>； </a:t>
            </a:r>
          </a:p>
          <a:p>
            <a:pPr lvl="0" algn="just">
              <a:buClr>
                <a:srgbClr val="4A4F5C"/>
              </a:buClr>
            </a:pPr>
            <a:r>
              <a:rPr lang="zh-CN" altLang="zh-CN" kern="100" dirty="0">
                <a:solidFill>
                  <a:srgbClr val="525252"/>
                </a:solidFill>
                <a:latin typeface="Arial Unicode MS"/>
                <a:ea typeface="微软雅黑" panose="020B0503020204020204" pitchFamily="34" charset="-122"/>
                <a:cs typeface="Times New Roman" panose="02020603050405020304" pitchFamily="18" charset="0"/>
              </a:rPr>
              <a:t>目标明确、擅于制定详细的计划来实现目标；严谨务实，以诚待人，</a:t>
            </a:r>
            <a:r>
              <a:rPr lang="zh-CN" altLang="zh-CN" b="1" kern="100" dirty="0">
                <a:solidFill>
                  <a:srgbClr val="525252"/>
                </a:solidFill>
                <a:latin typeface="Arial Unicode MS"/>
                <a:ea typeface="微软雅黑" panose="020B0503020204020204" pitchFamily="34" charset="-122"/>
                <a:cs typeface="Times New Roman" panose="02020603050405020304" pitchFamily="18" charset="0"/>
              </a:rPr>
              <a:t>团队协作能力强</a:t>
            </a:r>
            <a:r>
              <a:rPr lang="zh-CN" altLang="zh-CN" kern="100" dirty="0">
                <a:solidFill>
                  <a:srgbClr val="525252"/>
                </a:solidFill>
                <a:latin typeface="Arial Unicode MS"/>
                <a:ea typeface="微软雅黑" panose="020B0503020204020204" pitchFamily="34" charset="-122"/>
                <a:cs typeface="Times New Roman" panose="02020603050405020304" pitchFamily="18" charset="0"/>
              </a:rPr>
              <a: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71A653DE-B1ED-A685-9CD9-FFE9646C079C}"/>
              </a:ext>
            </a:extLst>
          </p:cNvPr>
          <p:cNvGrpSpPr/>
          <p:nvPr/>
        </p:nvGrpSpPr>
        <p:grpSpPr>
          <a:xfrm>
            <a:off x="748536" y="1210549"/>
            <a:ext cx="4361198" cy="2691324"/>
            <a:chOff x="748536" y="1210549"/>
            <a:chExt cx="4361198" cy="2691324"/>
          </a:xfrm>
        </p:grpSpPr>
        <p:pic>
          <p:nvPicPr>
            <p:cNvPr id="23" name="图片 22">
              <a:extLst>
                <a:ext uri="{FF2B5EF4-FFF2-40B4-BE49-F238E27FC236}">
                  <a16:creationId xmlns:a16="http://schemas.microsoft.com/office/drawing/2014/main" id="{94A1B21E-A60F-417F-4ECB-33F6B6E1F9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536" y="1210549"/>
              <a:ext cx="3587871" cy="2691324"/>
            </a:xfrm>
            <a:prstGeom prst="rect">
              <a:avLst/>
            </a:prstGeom>
          </p:spPr>
        </p:pic>
        <p:sp>
          <p:nvSpPr>
            <p:cNvPr id="24" name="文本框 2">
              <a:extLst>
                <a:ext uri="{FF2B5EF4-FFF2-40B4-BE49-F238E27FC236}">
                  <a16:creationId xmlns:a16="http://schemas.microsoft.com/office/drawing/2014/main" id="{C04692E0-6509-C7C5-4058-96AC239CE9D7}"/>
                </a:ext>
              </a:extLst>
            </p:cNvPr>
            <p:cNvSpPr txBox="1"/>
            <p:nvPr/>
          </p:nvSpPr>
          <p:spPr>
            <a:xfrm>
              <a:off x="823159" y="3252222"/>
              <a:ext cx="4286575"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200" b="1" dirty="0">
                  <a:solidFill>
                    <a:schemeClr val="bg1"/>
                  </a:solidFill>
                  <a:latin typeface="黑体" panose="02010609060101010101" pitchFamily="49" charset="-122"/>
                  <a:ea typeface="黑体" panose="02010609060101010101" pitchFamily="49" charset="-122"/>
                </a:rPr>
                <a:t>参加手语操方正</a:t>
              </a:r>
              <a:endParaRPr sz="4000" b="1" dirty="0">
                <a:solidFill>
                  <a:schemeClr val="bg1"/>
                </a:solidFill>
                <a:latin typeface="黑体" panose="02010609060101010101" pitchFamily="49" charset="-122"/>
                <a:ea typeface="黑体" panose="02010609060101010101" pitchFamily="49" charset="-122"/>
              </a:endParaRPr>
            </a:p>
          </p:txBody>
        </p:sp>
      </p:grpSp>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个人简历</a:t>
            </a:r>
            <a:endParaRPr sz="3600" b="1" spc="300" dirty="0">
              <a:solidFill>
                <a:schemeClr val="accent3"/>
              </a:solidFill>
              <a:latin typeface="黑体" panose="02010609060101010101" pitchFamily="49" charset="-122"/>
              <a:ea typeface="黑体" panose="02010609060101010101" pitchFamily="49" charset="-122"/>
            </a:endParaRPr>
          </a:p>
        </p:txBody>
      </p:sp>
      <p:grpSp>
        <p:nvGrpSpPr>
          <p:cNvPr id="27" name="组合 26">
            <a:extLst>
              <a:ext uri="{FF2B5EF4-FFF2-40B4-BE49-F238E27FC236}">
                <a16:creationId xmlns:a16="http://schemas.microsoft.com/office/drawing/2014/main" id="{CAF1CE14-9557-1B9A-D8B6-C8AE87985293}"/>
              </a:ext>
            </a:extLst>
          </p:cNvPr>
          <p:cNvGrpSpPr/>
          <p:nvPr/>
        </p:nvGrpSpPr>
        <p:grpSpPr>
          <a:xfrm>
            <a:off x="4230522" y="1245597"/>
            <a:ext cx="3588431" cy="2691324"/>
            <a:chOff x="4217101" y="1203910"/>
            <a:chExt cx="3588431" cy="2691324"/>
          </a:xfrm>
        </p:grpSpPr>
        <p:pic>
          <p:nvPicPr>
            <p:cNvPr id="15" name="图片 14">
              <a:extLst>
                <a:ext uri="{FF2B5EF4-FFF2-40B4-BE49-F238E27FC236}">
                  <a16:creationId xmlns:a16="http://schemas.microsoft.com/office/drawing/2014/main" id="{9457BD17-B8EE-FE9A-B3DF-739466927C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7101" y="1203910"/>
              <a:ext cx="3588431" cy="2691324"/>
            </a:xfrm>
            <a:prstGeom prst="rect">
              <a:avLst/>
            </a:prstGeom>
          </p:spPr>
        </p:pic>
        <p:sp>
          <p:nvSpPr>
            <p:cNvPr id="26" name="文本框 2">
              <a:extLst>
                <a:ext uri="{FF2B5EF4-FFF2-40B4-BE49-F238E27FC236}">
                  <a16:creationId xmlns:a16="http://schemas.microsoft.com/office/drawing/2014/main" id="{F839A2AE-11AE-51BF-F4CF-701952576438}"/>
                </a:ext>
              </a:extLst>
            </p:cNvPr>
            <p:cNvSpPr txBox="1"/>
            <p:nvPr/>
          </p:nvSpPr>
          <p:spPr>
            <a:xfrm>
              <a:off x="4953387" y="3208521"/>
              <a:ext cx="2510042"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200" b="1" dirty="0">
                  <a:solidFill>
                    <a:schemeClr val="bg1"/>
                  </a:solidFill>
                  <a:latin typeface="黑体" panose="02010609060101010101" pitchFamily="49" charset="-122"/>
                  <a:ea typeface="黑体" panose="02010609060101010101" pitchFamily="49" charset="-122"/>
                </a:rPr>
                <a:t>第一次主讲</a:t>
              </a:r>
              <a:endParaRPr sz="4000" b="1" dirty="0">
                <a:solidFill>
                  <a:schemeClr val="bg1"/>
                </a:solidFill>
                <a:latin typeface="黑体" panose="02010609060101010101" pitchFamily="49" charset="-122"/>
                <a:ea typeface="黑体" panose="02010609060101010101" pitchFamily="49" charset="-122"/>
              </a:endParaRPr>
            </a:p>
          </p:txBody>
        </p:sp>
      </p:grpSp>
      <p:grpSp>
        <p:nvGrpSpPr>
          <p:cNvPr id="30" name="组合 29">
            <a:extLst>
              <a:ext uri="{FF2B5EF4-FFF2-40B4-BE49-F238E27FC236}">
                <a16:creationId xmlns:a16="http://schemas.microsoft.com/office/drawing/2014/main" id="{7A3C77A8-BC3B-07A1-FB5F-41B7D2121964}"/>
              </a:ext>
            </a:extLst>
          </p:cNvPr>
          <p:cNvGrpSpPr/>
          <p:nvPr/>
        </p:nvGrpSpPr>
        <p:grpSpPr>
          <a:xfrm>
            <a:off x="7824876" y="1242721"/>
            <a:ext cx="3695338" cy="2662426"/>
            <a:chOff x="7719200" y="1218359"/>
            <a:chExt cx="3695338" cy="2662426"/>
          </a:xfrm>
        </p:grpSpPr>
        <p:pic>
          <p:nvPicPr>
            <p:cNvPr id="7" name="图片 6">
              <a:extLst>
                <a:ext uri="{FF2B5EF4-FFF2-40B4-BE49-F238E27FC236}">
                  <a16:creationId xmlns:a16="http://schemas.microsoft.com/office/drawing/2014/main" id="{F7944801-7DB3-D624-D762-68BD1322EBB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9200" y="1218359"/>
              <a:ext cx="3549346" cy="2662426"/>
            </a:xfrm>
            <a:prstGeom prst="rect">
              <a:avLst/>
            </a:prstGeom>
          </p:spPr>
        </p:pic>
        <p:sp>
          <p:nvSpPr>
            <p:cNvPr id="29" name="文本框 28">
              <a:extLst>
                <a:ext uri="{FF2B5EF4-FFF2-40B4-BE49-F238E27FC236}">
                  <a16:creationId xmlns:a16="http://schemas.microsoft.com/office/drawing/2014/main" id="{9FEBF14C-A3C2-A3C4-1228-AD709D346304}"/>
                </a:ext>
              </a:extLst>
            </p:cNvPr>
            <p:cNvSpPr txBox="1"/>
            <p:nvPr/>
          </p:nvSpPr>
          <p:spPr>
            <a:xfrm>
              <a:off x="8015215" y="3208141"/>
              <a:ext cx="339932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bg1"/>
                  </a:solidFill>
                  <a:latin typeface="黑体" panose="02010609060101010101" pitchFamily="49" charset="-122"/>
                  <a:ea typeface="黑体" panose="02010609060101010101" pitchFamily="49" charset="-122"/>
                </a:rPr>
                <a:t>第一次进班宣讲</a:t>
              </a:r>
              <a:endParaRPr lang="zh-CN" altLang="en-US" sz="4000" b="1" dirty="0">
                <a:solidFill>
                  <a:schemeClr val="bg1"/>
                </a:solidFill>
                <a:latin typeface="黑体" panose="02010609060101010101" pitchFamily="49" charset="-122"/>
                <a:ea typeface="黑体" panose="02010609060101010101" pitchFamily="49" charset="-122"/>
              </a:endParaRPr>
            </a:p>
          </p:txBody>
        </p:sp>
      </p:grpSp>
      <p:grpSp>
        <p:nvGrpSpPr>
          <p:cNvPr id="160" name="组合 159">
            <a:extLst>
              <a:ext uri="{FF2B5EF4-FFF2-40B4-BE49-F238E27FC236}">
                <a16:creationId xmlns:a16="http://schemas.microsoft.com/office/drawing/2014/main" id="{6EA49CBE-E1C8-058A-E424-C84C368B8A2A}"/>
              </a:ext>
            </a:extLst>
          </p:cNvPr>
          <p:cNvGrpSpPr/>
          <p:nvPr/>
        </p:nvGrpSpPr>
        <p:grpSpPr>
          <a:xfrm>
            <a:off x="382625" y="3894469"/>
            <a:ext cx="5845777" cy="2697826"/>
            <a:chOff x="380814" y="3821860"/>
            <a:chExt cx="5845777" cy="2697826"/>
          </a:xfrm>
        </p:grpSpPr>
        <p:pic>
          <p:nvPicPr>
            <p:cNvPr id="11" name="图片 10">
              <a:extLst>
                <a:ext uri="{FF2B5EF4-FFF2-40B4-BE49-F238E27FC236}">
                  <a16:creationId xmlns:a16="http://schemas.microsoft.com/office/drawing/2014/main" id="{D4276B50-8FF9-1613-8B51-6E0BAA6C48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814" y="3821860"/>
              <a:ext cx="5845777" cy="2697826"/>
            </a:xfrm>
            <a:prstGeom prst="rect">
              <a:avLst/>
            </a:prstGeom>
          </p:spPr>
        </p:pic>
        <p:sp>
          <p:nvSpPr>
            <p:cNvPr id="31" name="文本框 30">
              <a:extLst>
                <a:ext uri="{FF2B5EF4-FFF2-40B4-BE49-F238E27FC236}">
                  <a16:creationId xmlns:a16="http://schemas.microsoft.com/office/drawing/2014/main" id="{563BE5C4-C6A6-A3DD-EBE2-0FC29F3DFE09}"/>
                </a:ext>
              </a:extLst>
            </p:cNvPr>
            <p:cNvSpPr txBox="1"/>
            <p:nvPr/>
          </p:nvSpPr>
          <p:spPr>
            <a:xfrm>
              <a:off x="1755400" y="5774706"/>
              <a:ext cx="339932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bg1"/>
                  </a:solidFill>
                  <a:latin typeface="黑体" panose="02010609060101010101" pitchFamily="49" charset="-122"/>
                  <a:ea typeface="黑体" panose="02010609060101010101" pitchFamily="49" charset="-122"/>
                </a:rPr>
                <a:t>加入校团学组织</a:t>
              </a:r>
              <a:endParaRPr lang="zh-CN" altLang="en-US" sz="4000" b="1" dirty="0">
                <a:solidFill>
                  <a:schemeClr val="bg1"/>
                </a:solidFill>
                <a:latin typeface="黑体" panose="02010609060101010101" pitchFamily="49" charset="-122"/>
                <a:ea typeface="黑体" panose="02010609060101010101" pitchFamily="49" charset="-122"/>
              </a:endParaRPr>
            </a:p>
          </p:txBody>
        </p:sp>
      </p:grpSp>
      <p:grpSp>
        <p:nvGrpSpPr>
          <p:cNvPr id="162" name="组合 161">
            <a:extLst>
              <a:ext uri="{FF2B5EF4-FFF2-40B4-BE49-F238E27FC236}">
                <a16:creationId xmlns:a16="http://schemas.microsoft.com/office/drawing/2014/main" id="{E185BC76-3657-067B-D588-9F453CA65BE5}"/>
              </a:ext>
            </a:extLst>
          </p:cNvPr>
          <p:cNvGrpSpPr/>
          <p:nvPr/>
        </p:nvGrpSpPr>
        <p:grpSpPr>
          <a:xfrm>
            <a:off x="5975388" y="3879611"/>
            <a:ext cx="5845777" cy="2706446"/>
            <a:chOff x="5970089" y="3850758"/>
            <a:chExt cx="5769146" cy="2662427"/>
          </a:xfrm>
        </p:grpSpPr>
        <p:pic>
          <p:nvPicPr>
            <p:cNvPr id="5" name="图片 4">
              <a:extLst>
                <a:ext uri="{FF2B5EF4-FFF2-40B4-BE49-F238E27FC236}">
                  <a16:creationId xmlns:a16="http://schemas.microsoft.com/office/drawing/2014/main" id="{227F6BA1-1DCE-F41C-890E-8B130A8F2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0089" y="3850758"/>
              <a:ext cx="5769146" cy="2662427"/>
            </a:xfrm>
            <a:prstGeom prst="rect">
              <a:avLst/>
            </a:prstGeom>
          </p:spPr>
        </p:pic>
        <p:sp>
          <p:nvSpPr>
            <p:cNvPr id="161" name="文本框 160">
              <a:extLst>
                <a:ext uri="{FF2B5EF4-FFF2-40B4-BE49-F238E27FC236}">
                  <a16:creationId xmlns:a16="http://schemas.microsoft.com/office/drawing/2014/main" id="{5DEF3762-FAF9-5152-E544-1FB823334296}"/>
                </a:ext>
              </a:extLst>
            </p:cNvPr>
            <p:cNvSpPr txBox="1"/>
            <p:nvPr/>
          </p:nvSpPr>
          <p:spPr>
            <a:xfrm>
              <a:off x="6540061" y="5835810"/>
              <a:ext cx="4289401"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bg1"/>
                  </a:solidFill>
                  <a:latin typeface="黑体" panose="02010609060101010101" pitchFamily="49" charset="-122"/>
                  <a:ea typeface="黑体" panose="02010609060101010101" pitchFamily="49" charset="-122"/>
                </a:rPr>
                <a:t>校优秀志愿者颁发证书</a:t>
              </a:r>
              <a:endParaRPr lang="zh-CN" altLang="en-US" sz="4000" b="1" dirty="0">
                <a:solidFill>
                  <a:schemeClr val="bg1"/>
                </a:solidFill>
                <a:latin typeface="黑体" panose="02010609060101010101" pitchFamily="49" charset="-122"/>
                <a:ea typeface="黑体" panose="02010609060101010101" pitchFamily="49" charset="-122"/>
              </a:endParaRPr>
            </a:p>
          </p:txBody>
        </p:sp>
      </p:grpSp>
      <p:grpSp>
        <p:nvGrpSpPr>
          <p:cNvPr id="164" name="组合 163">
            <a:extLst>
              <a:ext uri="{FF2B5EF4-FFF2-40B4-BE49-F238E27FC236}">
                <a16:creationId xmlns:a16="http://schemas.microsoft.com/office/drawing/2014/main" id="{006DF2A5-4EEA-9238-670D-F05DA9BDDD5F}"/>
              </a:ext>
            </a:extLst>
          </p:cNvPr>
          <p:cNvGrpSpPr/>
          <p:nvPr/>
        </p:nvGrpSpPr>
        <p:grpSpPr>
          <a:xfrm>
            <a:off x="1786332" y="1157134"/>
            <a:ext cx="8619335" cy="2728914"/>
            <a:chOff x="1765288" y="1048202"/>
            <a:chExt cx="8619335" cy="2728914"/>
          </a:xfrm>
        </p:grpSpPr>
        <p:pic>
          <p:nvPicPr>
            <p:cNvPr id="21" name="图片 20">
              <a:extLst>
                <a:ext uri="{FF2B5EF4-FFF2-40B4-BE49-F238E27FC236}">
                  <a16:creationId xmlns:a16="http://schemas.microsoft.com/office/drawing/2014/main" id="{219B1467-F903-EAE4-023E-6C2BA2FDAF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65288" y="1048202"/>
              <a:ext cx="4353488" cy="2726372"/>
            </a:xfrm>
            <a:prstGeom prst="rect">
              <a:avLst/>
            </a:prstGeom>
          </p:spPr>
        </p:pic>
        <p:pic>
          <p:nvPicPr>
            <p:cNvPr id="17" name="图片 16">
              <a:extLst>
                <a:ext uri="{FF2B5EF4-FFF2-40B4-BE49-F238E27FC236}">
                  <a16:creationId xmlns:a16="http://schemas.microsoft.com/office/drawing/2014/main" id="{BB2EB65C-0137-CF32-37DE-18BAD293122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9683" r="16240"/>
            <a:stretch/>
          </p:blipFill>
          <p:spPr>
            <a:xfrm>
              <a:off x="6031135" y="1062056"/>
              <a:ext cx="4353488" cy="2715060"/>
            </a:xfrm>
            <a:prstGeom prst="rect">
              <a:avLst/>
            </a:prstGeom>
          </p:spPr>
        </p:pic>
        <p:sp>
          <p:nvSpPr>
            <p:cNvPr id="163" name="文本框 162">
              <a:extLst>
                <a:ext uri="{FF2B5EF4-FFF2-40B4-BE49-F238E27FC236}">
                  <a16:creationId xmlns:a16="http://schemas.microsoft.com/office/drawing/2014/main" id="{B3E1B836-732E-0028-73F2-F01D8B9762C8}"/>
                </a:ext>
              </a:extLst>
            </p:cNvPr>
            <p:cNvSpPr txBox="1"/>
            <p:nvPr/>
          </p:nvSpPr>
          <p:spPr>
            <a:xfrm>
              <a:off x="3901703" y="1334274"/>
              <a:ext cx="4509404"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bg1"/>
                  </a:solidFill>
                  <a:latin typeface="黑体" panose="02010609060101010101" pitchFamily="49" charset="-122"/>
                  <a:ea typeface="黑体" panose="02010609060101010101" pitchFamily="49" charset="-122"/>
                </a:rPr>
                <a:t>合肥市挑战杯领奖现场</a:t>
              </a:r>
              <a:endParaRPr lang="zh-CN" altLang="en-US" sz="4000" b="1" dirty="0">
                <a:solidFill>
                  <a:schemeClr val="bg1"/>
                </a:solidFill>
                <a:latin typeface="黑体" panose="02010609060101010101" pitchFamily="49" charset="-122"/>
                <a:ea typeface="黑体" panose="02010609060101010101" pitchFamily="49" charset="-122"/>
              </a:endParaRPr>
            </a:p>
          </p:txBody>
        </p:sp>
      </p:grpSp>
      <p:grpSp>
        <p:nvGrpSpPr>
          <p:cNvPr id="166" name="组合 165">
            <a:extLst>
              <a:ext uri="{FF2B5EF4-FFF2-40B4-BE49-F238E27FC236}">
                <a16:creationId xmlns:a16="http://schemas.microsoft.com/office/drawing/2014/main" id="{8F06760D-D2E5-9FF1-697D-0E2224F44166}"/>
              </a:ext>
            </a:extLst>
          </p:cNvPr>
          <p:cNvGrpSpPr/>
          <p:nvPr/>
        </p:nvGrpSpPr>
        <p:grpSpPr>
          <a:xfrm>
            <a:off x="4326162" y="2089172"/>
            <a:ext cx="3697541" cy="4273601"/>
            <a:chOff x="4298962" y="1213862"/>
            <a:chExt cx="3697541" cy="4273601"/>
          </a:xfrm>
        </p:grpSpPr>
        <p:pic>
          <p:nvPicPr>
            <p:cNvPr id="19" name="图片 18">
              <a:extLst>
                <a:ext uri="{FF2B5EF4-FFF2-40B4-BE49-F238E27FC236}">
                  <a16:creationId xmlns:a16="http://schemas.microsoft.com/office/drawing/2014/main" id="{1B9C8834-7C29-66AF-06FD-0B42D5189349}"/>
                </a:ext>
              </a:extLst>
            </p:cNvPr>
            <p:cNvPicPr>
              <a:picLocks noChangeAspect="1"/>
            </p:cNvPicPr>
            <p:nvPr/>
          </p:nvPicPr>
          <p:blipFill rotWithShape="1">
            <a:blip r:embed="rId10">
              <a:extLst>
                <a:ext uri="{28A0092B-C50C-407E-A947-70E740481C1C}">
                  <a14:useLocalDpi xmlns:a14="http://schemas.microsoft.com/office/drawing/2010/main" val="0"/>
                </a:ext>
              </a:extLst>
            </a:blip>
            <a:srcRect t="12921" r="517" b="30034"/>
            <a:stretch/>
          </p:blipFill>
          <p:spPr>
            <a:xfrm>
              <a:off x="4298962" y="1213862"/>
              <a:ext cx="3443652" cy="4273601"/>
            </a:xfrm>
            <a:prstGeom prst="rect">
              <a:avLst/>
            </a:prstGeom>
          </p:spPr>
        </p:pic>
        <p:sp>
          <p:nvSpPr>
            <p:cNvPr id="165" name="文本框 164">
              <a:extLst>
                <a:ext uri="{FF2B5EF4-FFF2-40B4-BE49-F238E27FC236}">
                  <a16:creationId xmlns:a16="http://schemas.microsoft.com/office/drawing/2014/main" id="{6143A216-2C91-E474-DABC-C1FF786017D1}"/>
                </a:ext>
              </a:extLst>
            </p:cNvPr>
            <p:cNvSpPr txBox="1"/>
            <p:nvPr/>
          </p:nvSpPr>
          <p:spPr>
            <a:xfrm>
              <a:off x="4597180" y="4765143"/>
              <a:ext cx="339932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accent3">
                      <a:lumMod val="50000"/>
                    </a:schemeClr>
                  </a:solidFill>
                  <a:latin typeface="黑体" panose="02010609060101010101" pitchFamily="49" charset="-122"/>
                  <a:ea typeface="黑体" panose="02010609060101010101" pitchFamily="49" charset="-122"/>
                </a:rPr>
                <a:t>国赛参赛承诺书</a:t>
              </a:r>
              <a:endParaRPr lang="zh-CN" altLang="en-US" sz="4000" b="1" dirty="0">
                <a:solidFill>
                  <a:schemeClr val="accent3">
                    <a:lumMod val="50000"/>
                  </a:schemeClr>
                </a:solidFill>
                <a:latin typeface="黑体" panose="02010609060101010101" pitchFamily="49" charset="-122"/>
                <a:ea typeface="黑体" panose="02010609060101010101" pitchFamily="49" charset="-122"/>
              </a:endParaRPr>
            </a:p>
          </p:txBody>
        </p:sp>
      </p:grpSp>
      <p:grpSp>
        <p:nvGrpSpPr>
          <p:cNvPr id="171" name="组合 170">
            <a:extLst>
              <a:ext uri="{FF2B5EF4-FFF2-40B4-BE49-F238E27FC236}">
                <a16:creationId xmlns:a16="http://schemas.microsoft.com/office/drawing/2014/main" id="{B66B9B20-69B4-7BCC-74FA-F05A6B831370}"/>
              </a:ext>
            </a:extLst>
          </p:cNvPr>
          <p:cNvGrpSpPr/>
          <p:nvPr/>
        </p:nvGrpSpPr>
        <p:grpSpPr>
          <a:xfrm>
            <a:off x="1456484" y="3178012"/>
            <a:ext cx="9342591" cy="3113405"/>
            <a:chOff x="1456484" y="3178012"/>
            <a:chExt cx="9342591" cy="3113405"/>
          </a:xfrm>
        </p:grpSpPr>
        <p:grpSp>
          <p:nvGrpSpPr>
            <p:cNvPr id="170" name="组合 169">
              <a:extLst>
                <a:ext uri="{FF2B5EF4-FFF2-40B4-BE49-F238E27FC236}">
                  <a16:creationId xmlns:a16="http://schemas.microsoft.com/office/drawing/2014/main" id="{51D34775-0BCB-975D-640B-03D728DD8C05}"/>
                </a:ext>
              </a:extLst>
            </p:cNvPr>
            <p:cNvGrpSpPr/>
            <p:nvPr/>
          </p:nvGrpSpPr>
          <p:grpSpPr>
            <a:xfrm>
              <a:off x="5961878" y="3178012"/>
              <a:ext cx="4837197" cy="3113405"/>
              <a:chOff x="5961878" y="3178012"/>
              <a:chExt cx="4837197" cy="3113405"/>
            </a:xfrm>
          </p:grpSpPr>
          <p:pic>
            <p:nvPicPr>
              <p:cNvPr id="9" name="图片 8">
                <a:extLst>
                  <a:ext uri="{FF2B5EF4-FFF2-40B4-BE49-F238E27FC236}">
                    <a16:creationId xmlns:a16="http://schemas.microsoft.com/office/drawing/2014/main" id="{58ECE161-AB01-4445-1984-592139ACBC2A}"/>
                  </a:ext>
                </a:extLst>
              </p:cNvPr>
              <p:cNvPicPr>
                <a:picLocks noChangeAspect="1"/>
              </p:cNvPicPr>
              <p:nvPr/>
            </p:nvPicPr>
            <p:blipFill rotWithShape="1">
              <a:blip r:embed="rId11">
                <a:extLst>
                  <a:ext uri="{28A0092B-C50C-407E-A947-70E740481C1C}">
                    <a14:useLocalDpi xmlns:a14="http://schemas.microsoft.com/office/drawing/2010/main" val="0"/>
                  </a:ext>
                </a:extLst>
              </a:blip>
              <a:srcRect l="-3433" t="-6959" r="3433" b="23101"/>
              <a:stretch/>
            </p:blipFill>
            <p:spPr>
              <a:xfrm>
                <a:off x="5961878" y="3178012"/>
                <a:ext cx="4837197" cy="3113405"/>
              </a:xfrm>
              <a:prstGeom prst="rect">
                <a:avLst/>
              </a:prstGeom>
            </p:spPr>
          </p:pic>
          <p:sp>
            <p:nvSpPr>
              <p:cNvPr id="167" name="文本框 166">
                <a:extLst>
                  <a:ext uri="{FF2B5EF4-FFF2-40B4-BE49-F238E27FC236}">
                    <a16:creationId xmlns:a16="http://schemas.microsoft.com/office/drawing/2014/main" id="{4C18A73C-4394-D8F5-D377-4D985B9A97D5}"/>
                  </a:ext>
                </a:extLst>
              </p:cNvPr>
              <p:cNvSpPr txBox="1"/>
              <p:nvPr/>
            </p:nvSpPr>
            <p:spPr>
              <a:xfrm>
                <a:off x="7090834" y="5573383"/>
                <a:ext cx="339932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bg1"/>
                    </a:solidFill>
                    <a:latin typeface="黑体" panose="02010609060101010101" pitchFamily="49" charset="-122"/>
                    <a:ea typeface="黑体" panose="02010609060101010101" pitchFamily="49" charset="-122"/>
                  </a:rPr>
                  <a:t>互联网</a:t>
                </a:r>
                <a:r>
                  <a:rPr lang="en-US" altLang="zh-CN" sz="3200" b="1" dirty="0">
                    <a:solidFill>
                      <a:schemeClr val="bg1"/>
                    </a:solidFill>
                    <a:latin typeface="黑体" panose="02010609060101010101" pitchFamily="49" charset="-122"/>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答辩</a:t>
                </a:r>
                <a:endParaRPr lang="zh-CN" altLang="en-US" sz="4000" b="1" dirty="0">
                  <a:solidFill>
                    <a:schemeClr val="bg1"/>
                  </a:solidFill>
                  <a:latin typeface="黑体" panose="02010609060101010101" pitchFamily="49" charset="-122"/>
                  <a:ea typeface="黑体" panose="02010609060101010101" pitchFamily="49" charset="-122"/>
                </a:endParaRPr>
              </a:p>
            </p:txBody>
          </p:sp>
        </p:grpSp>
        <p:grpSp>
          <p:nvGrpSpPr>
            <p:cNvPr id="169" name="组合 168">
              <a:extLst>
                <a:ext uri="{FF2B5EF4-FFF2-40B4-BE49-F238E27FC236}">
                  <a16:creationId xmlns:a16="http://schemas.microsoft.com/office/drawing/2014/main" id="{E56E58AE-C75A-B3F0-B744-0796C758F8F0}"/>
                </a:ext>
              </a:extLst>
            </p:cNvPr>
            <p:cNvGrpSpPr/>
            <p:nvPr/>
          </p:nvGrpSpPr>
          <p:grpSpPr>
            <a:xfrm>
              <a:off x="1456484" y="3440492"/>
              <a:ext cx="4791069" cy="2850925"/>
              <a:chOff x="1456484" y="3440492"/>
              <a:chExt cx="4791069" cy="2850925"/>
            </a:xfrm>
          </p:grpSpPr>
          <p:pic>
            <p:nvPicPr>
              <p:cNvPr id="13" name="图片 12">
                <a:extLst>
                  <a:ext uri="{FF2B5EF4-FFF2-40B4-BE49-F238E27FC236}">
                    <a16:creationId xmlns:a16="http://schemas.microsoft.com/office/drawing/2014/main" id="{5648007B-D920-AAED-B361-86B29D5E508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12571" r="11806"/>
              <a:stretch/>
            </p:blipFill>
            <p:spPr>
              <a:xfrm>
                <a:off x="1456484" y="3440492"/>
                <a:ext cx="4791069" cy="2850925"/>
              </a:xfrm>
              <a:prstGeom prst="rect">
                <a:avLst/>
              </a:prstGeom>
            </p:spPr>
          </p:pic>
          <p:sp>
            <p:nvSpPr>
              <p:cNvPr id="168" name="文本框 167">
                <a:extLst>
                  <a:ext uri="{FF2B5EF4-FFF2-40B4-BE49-F238E27FC236}">
                    <a16:creationId xmlns:a16="http://schemas.microsoft.com/office/drawing/2014/main" id="{5835A96D-B696-A0B5-BE1A-1362E43F70FD}"/>
                  </a:ext>
                </a:extLst>
              </p:cNvPr>
              <p:cNvSpPr txBox="1"/>
              <p:nvPr/>
            </p:nvSpPr>
            <p:spPr>
              <a:xfrm>
                <a:off x="2615706" y="5607899"/>
                <a:ext cx="339932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3200" b="1" dirty="0">
                    <a:solidFill>
                      <a:schemeClr val="bg1"/>
                    </a:solidFill>
                    <a:latin typeface="黑体" panose="02010609060101010101" pitchFamily="49" charset="-122"/>
                    <a:ea typeface="黑体" panose="02010609060101010101" pitchFamily="49" charset="-122"/>
                  </a:rPr>
                  <a:t>三创赛主讲人</a:t>
                </a:r>
                <a:endParaRPr lang="zh-CN" altLang="en-US" sz="4000" b="1" dirty="0">
                  <a:solidFill>
                    <a:schemeClr val="bg1"/>
                  </a:solidFill>
                  <a:latin typeface="黑体" panose="02010609060101010101" pitchFamily="49" charset="-122"/>
                  <a:ea typeface="黑体" panose="02010609060101010101" pitchFamily="49" charset="-122"/>
                </a:endParaRPr>
              </a:p>
            </p:txBody>
          </p:sp>
        </p:grpSp>
      </p:grpSp>
      <p:grpSp>
        <p:nvGrpSpPr>
          <p:cNvPr id="174" name="组合 173">
            <a:extLst>
              <a:ext uri="{FF2B5EF4-FFF2-40B4-BE49-F238E27FC236}">
                <a16:creationId xmlns:a16="http://schemas.microsoft.com/office/drawing/2014/main" id="{AE29FFE5-66CD-C58F-96ED-41BC34869C7B}"/>
              </a:ext>
            </a:extLst>
          </p:cNvPr>
          <p:cNvGrpSpPr/>
          <p:nvPr/>
        </p:nvGrpSpPr>
        <p:grpSpPr>
          <a:xfrm>
            <a:off x="0" y="3269645"/>
            <a:ext cx="12192000" cy="1113950"/>
            <a:chOff x="0" y="3269645"/>
            <a:chExt cx="12192000" cy="1113950"/>
          </a:xfrm>
        </p:grpSpPr>
        <p:sp>
          <p:nvSpPr>
            <p:cNvPr id="172" name="矩形 3">
              <a:extLst>
                <a:ext uri="{FF2B5EF4-FFF2-40B4-BE49-F238E27FC236}">
                  <a16:creationId xmlns:a16="http://schemas.microsoft.com/office/drawing/2014/main" id="{1EEBAE72-AB21-40A1-1213-43672BB475D7}"/>
                </a:ext>
              </a:extLst>
            </p:cNvPr>
            <p:cNvSpPr/>
            <p:nvPr/>
          </p:nvSpPr>
          <p:spPr>
            <a:xfrm>
              <a:off x="0" y="3269645"/>
              <a:ext cx="12192000" cy="1113950"/>
            </a:xfrm>
            <a:prstGeom prst="rect">
              <a:avLst/>
            </a:prstGeom>
            <a:solidFill>
              <a:schemeClr val="accent1">
                <a:lumMod val="20000"/>
                <a:lumOff val="80000"/>
              </a:schemeClr>
            </a:solidFill>
            <a:ln w="12700">
              <a:miter lim="400000"/>
            </a:ln>
          </p:spPr>
          <p:txBody>
            <a:bodyPr lIns="45719" rIns="45719" anchor="ctr"/>
            <a:lstStyle/>
            <a:p>
              <a:pPr algn="ctr">
                <a:defRPr>
                  <a:solidFill>
                    <a:srgbClr val="FFFFFF"/>
                  </a:solidFill>
                  <a:latin typeface="思源黑体 Bold"/>
                  <a:ea typeface="思源黑体 Bold"/>
                  <a:cs typeface="思源黑体 Bold"/>
                  <a:sym typeface="思源黑体 Bold"/>
                </a:defRPr>
              </a:pPr>
              <a:endParaRPr/>
            </a:p>
          </p:txBody>
        </p:sp>
        <p:sp>
          <p:nvSpPr>
            <p:cNvPr id="173" name="文本框 2">
              <a:extLst>
                <a:ext uri="{FF2B5EF4-FFF2-40B4-BE49-F238E27FC236}">
                  <a16:creationId xmlns:a16="http://schemas.microsoft.com/office/drawing/2014/main" id="{8EE6A87F-7B16-4500-9312-D1E1C0F96D80}"/>
                </a:ext>
              </a:extLst>
            </p:cNvPr>
            <p:cNvSpPr txBox="1"/>
            <p:nvPr/>
          </p:nvSpPr>
          <p:spPr>
            <a:xfrm>
              <a:off x="1042465" y="3384349"/>
              <a:ext cx="10477749"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参加创业大赛</a:t>
              </a:r>
              <a:r>
                <a:rPr lang="en-US" altLang="zh-CN" sz="5400" b="1" dirty="0">
                  <a:solidFill>
                    <a:schemeClr val="accent3">
                      <a:lumMod val="75000"/>
                    </a:schemeClr>
                  </a:solidFill>
                  <a:latin typeface="华文楷体" panose="02010600040101010101" pitchFamily="2" charset="-122"/>
                  <a:ea typeface="华文楷体" panose="02010600040101010101" pitchFamily="2" charset="-122"/>
                </a:rPr>
                <a:t>10</a:t>
              </a:r>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多场 志愿服务</a:t>
              </a:r>
              <a:r>
                <a:rPr lang="en-US" altLang="zh-CN" sz="5400" b="1" dirty="0">
                  <a:solidFill>
                    <a:schemeClr val="accent3">
                      <a:lumMod val="75000"/>
                    </a:schemeClr>
                  </a:solidFill>
                  <a:latin typeface="华文楷体" panose="02010600040101010101" pitchFamily="2" charset="-122"/>
                  <a:ea typeface="华文楷体" panose="02010600040101010101" pitchFamily="2" charset="-122"/>
                </a:rPr>
                <a:t>5</a:t>
              </a:r>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场</a:t>
              </a:r>
              <a:endParaRPr sz="5400" b="1" dirty="0">
                <a:solidFill>
                  <a:schemeClr val="accent3">
                    <a:lumMod val="75000"/>
                  </a:schemeClr>
                </a:solidFill>
                <a:latin typeface="华文楷体" panose="02010600040101010101" pitchFamily="2" charset="-122"/>
                <a:ea typeface="华文楷体" panose="02010600040101010101" pitchFamily="2" charset="-122"/>
              </a:endParaRPr>
            </a:p>
          </p:txBody>
        </p:sp>
      </p:grpSp>
    </p:spTree>
    <p:extLst>
      <p:ext uri="{BB962C8B-B14F-4D97-AF65-F5344CB8AC3E}">
        <p14:creationId xmlns:p14="http://schemas.microsoft.com/office/powerpoint/2010/main" val="130945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500" fill="hold"/>
                                        <p:tgtEl>
                                          <p:spTgt spid="25"/>
                                        </p:tgtEl>
                                        <p:attrNameLst>
                                          <p:attrName>ppt_x</p:attrName>
                                        </p:attrNameLst>
                                      </p:cBhvr>
                                      <p:tavLst>
                                        <p:tav tm="0">
                                          <p:val>
                                            <p:strVal val="#ppt_x"/>
                                          </p:val>
                                        </p:tav>
                                        <p:tav tm="100000">
                                          <p:val>
                                            <p:strVal val="#ppt_x"/>
                                          </p:val>
                                        </p:tav>
                                      </p:tavLst>
                                    </p:anim>
                                    <p:anim calcmode="lin" valueType="num">
                                      <p:cBhvr additive="base">
                                        <p:cTn id="8" dur="1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500" fill="hold"/>
                                        <p:tgtEl>
                                          <p:spTgt spid="27"/>
                                        </p:tgtEl>
                                        <p:attrNameLst>
                                          <p:attrName>ppt_x</p:attrName>
                                        </p:attrNameLst>
                                      </p:cBhvr>
                                      <p:tavLst>
                                        <p:tav tm="0">
                                          <p:val>
                                            <p:strVal val="#ppt_x"/>
                                          </p:val>
                                        </p:tav>
                                        <p:tav tm="100000">
                                          <p:val>
                                            <p:strVal val="#ppt_x"/>
                                          </p:val>
                                        </p:tav>
                                      </p:tavLst>
                                    </p:anim>
                                    <p:anim calcmode="lin" valueType="num">
                                      <p:cBhvr additive="base">
                                        <p:cTn id="13" dur="1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4"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1500" fill="hold"/>
                                        <p:tgtEl>
                                          <p:spTgt spid="30"/>
                                        </p:tgtEl>
                                        <p:attrNameLst>
                                          <p:attrName>ppt_x</p:attrName>
                                        </p:attrNameLst>
                                      </p:cBhvr>
                                      <p:tavLst>
                                        <p:tav tm="0">
                                          <p:val>
                                            <p:strVal val="#ppt_x"/>
                                          </p:val>
                                        </p:tav>
                                        <p:tav tm="100000">
                                          <p:val>
                                            <p:strVal val="#ppt_x"/>
                                          </p:val>
                                        </p:tav>
                                      </p:tavLst>
                                    </p:anim>
                                    <p:anim calcmode="lin" valueType="num">
                                      <p:cBhvr additive="base">
                                        <p:cTn id="18" dur="1500" fill="hold"/>
                                        <p:tgtEl>
                                          <p:spTgt spid="30"/>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4" fill="hold" nodeType="afterEffect">
                                  <p:stCondLst>
                                    <p:cond delay="0"/>
                                  </p:stCondLst>
                                  <p:childTnLst>
                                    <p:set>
                                      <p:cBhvr>
                                        <p:cTn id="21" dur="1" fill="hold">
                                          <p:stCondLst>
                                            <p:cond delay="0"/>
                                          </p:stCondLst>
                                        </p:cTn>
                                        <p:tgtEl>
                                          <p:spTgt spid="160"/>
                                        </p:tgtEl>
                                        <p:attrNameLst>
                                          <p:attrName>style.visibility</p:attrName>
                                        </p:attrNameLst>
                                      </p:cBhvr>
                                      <p:to>
                                        <p:strVal val="visible"/>
                                      </p:to>
                                    </p:set>
                                    <p:anim calcmode="lin" valueType="num">
                                      <p:cBhvr additive="base">
                                        <p:cTn id="22" dur="1500" fill="hold"/>
                                        <p:tgtEl>
                                          <p:spTgt spid="160"/>
                                        </p:tgtEl>
                                        <p:attrNameLst>
                                          <p:attrName>ppt_x</p:attrName>
                                        </p:attrNameLst>
                                      </p:cBhvr>
                                      <p:tavLst>
                                        <p:tav tm="0">
                                          <p:val>
                                            <p:strVal val="#ppt_x"/>
                                          </p:val>
                                        </p:tav>
                                        <p:tav tm="100000">
                                          <p:val>
                                            <p:strVal val="#ppt_x"/>
                                          </p:val>
                                        </p:tav>
                                      </p:tavLst>
                                    </p:anim>
                                    <p:anim calcmode="lin" valueType="num">
                                      <p:cBhvr additive="base">
                                        <p:cTn id="23" dur="1500" fill="hold"/>
                                        <p:tgtEl>
                                          <p:spTgt spid="160"/>
                                        </p:tgtEl>
                                        <p:attrNameLst>
                                          <p:attrName>ppt_y</p:attrName>
                                        </p:attrNameLst>
                                      </p:cBhvr>
                                      <p:tavLst>
                                        <p:tav tm="0">
                                          <p:val>
                                            <p:strVal val="1+#ppt_h/2"/>
                                          </p:val>
                                        </p:tav>
                                        <p:tav tm="100000">
                                          <p:val>
                                            <p:strVal val="#ppt_y"/>
                                          </p:val>
                                        </p:tav>
                                      </p:tavLst>
                                    </p:anim>
                                  </p:childTnLst>
                                </p:cTn>
                              </p:par>
                            </p:childTnLst>
                          </p:cTn>
                        </p:par>
                        <p:par>
                          <p:cTn id="24" fill="hold">
                            <p:stCondLst>
                              <p:cond delay="6000"/>
                            </p:stCondLst>
                            <p:childTnLst>
                              <p:par>
                                <p:cTn id="25" presetID="2" presetClass="entr" presetSubtype="4" fill="hold" nodeType="afterEffect">
                                  <p:stCondLst>
                                    <p:cond delay="0"/>
                                  </p:stCondLst>
                                  <p:childTnLst>
                                    <p:set>
                                      <p:cBhvr>
                                        <p:cTn id="26" dur="1" fill="hold">
                                          <p:stCondLst>
                                            <p:cond delay="0"/>
                                          </p:stCondLst>
                                        </p:cTn>
                                        <p:tgtEl>
                                          <p:spTgt spid="162"/>
                                        </p:tgtEl>
                                        <p:attrNameLst>
                                          <p:attrName>style.visibility</p:attrName>
                                        </p:attrNameLst>
                                      </p:cBhvr>
                                      <p:to>
                                        <p:strVal val="visible"/>
                                      </p:to>
                                    </p:set>
                                    <p:anim calcmode="lin" valueType="num">
                                      <p:cBhvr additive="base">
                                        <p:cTn id="27" dur="1500" fill="hold"/>
                                        <p:tgtEl>
                                          <p:spTgt spid="162"/>
                                        </p:tgtEl>
                                        <p:attrNameLst>
                                          <p:attrName>ppt_x</p:attrName>
                                        </p:attrNameLst>
                                      </p:cBhvr>
                                      <p:tavLst>
                                        <p:tav tm="0">
                                          <p:val>
                                            <p:strVal val="#ppt_x"/>
                                          </p:val>
                                        </p:tav>
                                        <p:tav tm="100000">
                                          <p:val>
                                            <p:strVal val="#ppt_x"/>
                                          </p:val>
                                        </p:tav>
                                      </p:tavLst>
                                    </p:anim>
                                    <p:anim calcmode="lin" valueType="num">
                                      <p:cBhvr additive="base">
                                        <p:cTn id="28" dur="1500" fill="hold"/>
                                        <p:tgtEl>
                                          <p:spTgt spid="162"/>
                                        </p:tgtEl>
                                        <p:attrNameLst>
                                          <p:attrName>ppt_y</p:attrName>
                                        </p:attrNameLst>
                                      </p:cBhvr>
                                      <p:tavLst>
                                        <p:tav tm="0">
                                          <p:val>
                                            <p:strVal val="1+#ppt_h/2"/>
                                          </p:val>
                                        </p:tav>
                                        <p:tav tm="100000">
                                          <p:val>
                                            <p:strVal val="#ppt_y"/>
                                          </p:val>
                                        </p:tav>
                                      </p:tavLst>
                                    </p:anim>
                                  </p:childTnLst>
                                </p:cTn>
                              </p:par>
                            </p:childTnLst>
                          </p:cTn>
                        </p:par>
                        <p:par>
                          <p:cTn id="29" fill="hold">
                            <p:stCondLst>
                              <p:cond delay="7500"/>
                            </p:stCondLst>
                            <p:childTnLst>
                              <p:par>
                                <p:cTn id="30" presetID="16" presetClass="entr" presetSubtype="21" fill="hold" nodeType="afterEffect">
                                  <p:stCondLst>
                                    <p:cond delay="0"/>
                                  </p:stCondLst>
                                  <p:childTnLst>
                                    <p:set>
                                      <p:cBhvr>
                                        <p:cTn id="31" dur="1" fill="hold">
                                          <p:stCondLst>
                                            <p:cond delay="0"/>
                                          </p:stCondLst>
                                        </p:cTn>
                                        <p:tgtEl>
                                          <p:spTgt spid="164"/>
                                        </p:tgtEl>
                                        <p:attrNameLst>
                                          <p:attrName>style.visibility</p:attrName>
                                        </p:attrNameLst>
                                      </p:cBhvr>
                                      <p:to>
                                        <p:strVal val="visible"/>
                                      </p:to>
                                    </p:set>
                                    <p:animEffect transition="in" filter="barn(inVertical)">
                                      <p:cBhvr>
                                        <p:cTn id="32" dur="1500"/>
                                        <p:tgtEl>
                                          <p:spTgt spid="164"/>
                                        </p:tgtEl>
                                      </p:cBhvr>
                                    </p:animEffect>
                                  </p:childTnLst>
                                </p:cTn>
                              </p:par>
                            </p:childTnLst>
                          </p:cTn>
                        </p:par>
                        <p:par>
                          <p:cTn id="33" fill="hold">
                            <p:stCondLst>
                              <p:cond delay="9000"/>
                            </p:stCondLst>
                            <p:childTnLst>
                              <p:par>
                                <p:cTn id="34" presetID="10" presetClass="entr" presetSubtype="0" fill="hold" nodeType="afterEffect">
                                  <p:stCondLst>
                                    <p:cond delay="0"/>
                                  </p:stCondLst>
                                  <p:childTnLst>
                                    <p:set>
                                      <p:cBhvr>
                                        <p:cTn id="35" dur="1" fill="hold">
                                          <p:stCondLst>
                                            <p:cond delay="0"/>
                                          </p:stCondLst>
                                        </p:cTn>
                                        <p:tgtEl>
                                          <p:spTgt spid="166"/>
                                        </p:tgtEl>
                                        <p:attrNameLst>
                                          <p:attrName>style.visibility</p:attrName>
                                        </p:attrNameLst>
                                      </p:cBhvr>
                                      <p:to>
                                        <p:strVal val="visible"/>
                                      </p:to>
                                    </p:set>
                                    <p:animEffect transition="in" filter="fade">
                                      <p:cBhvr>
                                        <p:cTn id="36" dur="1500"/>
                                        <p:tgtEl>
                                          <p:spTgt spid="166"/>
                                        </p:tgtEl>
                                      </p:cBhvr>
                                    </p:animEffect>
                                  </p:childTnLst>
                                </p:cTn>
                              </p:par>
                            </p:childTnLst>
                          </p:cTn>
                        </p:par>
                        <p:par>
                          <p:cTn id="37" fill="hold">
                            <p:stCondLst>
                              <p:cond delay="10500"/>
                            </p:stCondLst>
                            <p:childTnLst>
                              <p:par>
                                <p:cTn id="38" presetID="16" presetClass="entr" presetSubtype="21" fill="hold" nodeType="afterEffect">
                                  <p:stCondLst>
                                    <p:cond delay="0"/>
                                  </p:stCondLst>
                                  <p:childTnLst>
                                    <p:set>
                                      <p:cBhvr>
                                        <p:cTn id="39" dur="1" fill="hold">
                                          <p:stCondLst>
                                            <p:cond delay="0"/>
                                          </p:stCondLst>
                                        </p:cTn>
                                        <p:tgtEl>
                                          <p:spTgt spid="171"/>
                                        </p:tgtEl>
                                        <p:attrNameLst>
                                          <p:attrName>style.visibility</p:attrName>
                                        </p:attrNameLst>
                                      </p:cBhvr>
                                      <p:to>
                                        <p:strVal val="visible"/>
                                      </p:to>
                                    </p:set>
                                    <p:animEffect transition="in" filter="barn(inVertical)">
                                      <p:cBhvr>
                                        <p:cTn id="40" dur="500"/>
                                        <p:tgtEl>
                                          <p:spTgt spid="171"/>
                                        </p:tgtEl>
                                      </p:cBhvr>
                                    </p:animEffect>
                                  </p:childTnLst>
                                </p:cTn>
                              </p:par>
                            </p:childTnLst>
                          </p:cTn>
                        </p:par>
                        <p:par>
                          <p:cTn id="41" fill="hold">
                            <p:stCondLst>
                              <p:cond delay="11000"/>
                            </p:stCondLst>
                            <p:childTnLst>
                              <p:par>
                                <p:cTn id="42" presetID="16" presetClass="entr" presetSubtype="21" fill="hold" nodeType="afterEffect">
                                  <p:stCondLst>
                                    <p:cond delay="0"/>
                                  </p:stCondLst>
                                  <p:childTnLst>
                                    <p:set>
                                      <p:cBhvr>
                                        <p:cTn id="43" dur="1" fill="hold">
                                          <p:stCondLst>
                                            <p:cond delay="0"/>
                                          </p:stCondLst>
                                        </p:cTn>
                                        <p:tgtEl>
                                          <p:spTgt spid="174"/>
                                        </p:tgtEl>
                                        <p:attrNameLst>
                                          <p:attrName>style.visibility</p:attrName>
                                        </p:attrNameLst>
                                      </p:cBhvr>
                                      <p:to>
                                        <p:strVal val="visible"/>
                                      </p:to>
                                    </p:set>
                                    <p:animEffect transition="in" filter="barn(inVertical)">
                                      <p:cBhvr>
                                        <p:cTn id="44"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9D2CFBAB-49C7-92C7-8898-C560E57D57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4951" y="2905326"/>
            <a:ext cx="2512513" cy="1835468"/>
          </a:xfrm>
          <a:prstGeom prst="rect">
            <a:avLst/>
          </a:prstGeom>
        </p:spPr>
      </p:pic>
      <p:pic>
        <p:nvPicPr>
          <p:cNvPr id="15" name="图片 14">
            <a:extLst>
              <a:ext uri="{FF2B5EF4-FFF2-40B4-BE49-F238E27FC236}">
                <a16:creationId xmlns:a16="http://schemas.microsoft.com/office/drawing/2014/main" id="{E77594FE-A0FC-5EDB-3497-CD684F8B7E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5089" y="1169251"/>
            <a:ext cx="2338880" cy="1736076"/>
          </a:xfrm>
          <a:prstGeom prst="rect">
            <a:avLst/>
          </a:prstGeom>
        </p:spPr>
      </p:pic>
      <p:pic>
        <p:nvPicPr>
          <p:cNvPr id="13" name="图片 12">
            <a:extLst>
              <a:ext uri="{FF2B5EF4-FFF2-40B4-BE49-F238E27FC236}">
                <a16:creationId xmlns:a16="http://schemas.microsoft.com/office/drawing/2014/main" id="{32CE98B9-C577-4FAB-4365-607D459086C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45919" y="2981876"/>
            <a:ext cx="2246138" cy="1563346"/>
          </a:xfrm>
          <a:prstGeom prst="rect">
            <a:avLst/>
          </a:prstGeom>
        </p:spPr>
      </p:pic>
      <p:pic>
        <p:nvPicPr>
          <p:cNvPr id="11" name="图片 10">
            <a:extLst>
              <a:ext uri="{FF2B5EF4-FFF2-40B4-BE49-F238E27FC236}">
                <a16:creationId xmlns:a16="http://schemas.microsoft.com/office/drawing/2014/main" id="{29FD4523-46F8-504F-682E-8F7D95452DF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391" b="2119"/>
          <a:stretch/>
        </p:blipFill>
        <p:spPr>
          <a:xfrm rot="16200000">
            <a:off x="2731948" y="830561"/>
            <a:ext cx="1748072" cy="2490836"/>
          </a:xfrm>
          <a:prstGeom prst="rect">
            <a:avLst/>
          </a:prstGeom>
        </p:spPr>
      </p:pic>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个人简历</a:t>
            </a:r>
            <a:endParaRPr sz="3600" b="1" spc="300" dirty="0">
              <a:solidFill>
                <a:schemeClr val="accent3"/>
              </a:solidFill>
              <a:latin typeface="黑体" panose="02010609060101010101" pitchFamily="49" charset="-122"/>
              <a:ea typeface="黑体" panose="02010609060101010101" pitchFamily="49" charset="-122"/>
            </a:endParaRPr>
          </a:p>
        </p:txBody>
      </p:sp>
      <p:pic>
        <p:nvPicPr>
          <p:cNvPr id="7" name="图片 6">
            <a:extLst>
              <a:ext uri="{FF2B5EF4-FFF2-40B4-BE49-F238E27FC236}">
                <a16:creationId xmlns:a16="http://schemas.microsoft.com/office/drawing/2014/main" id="{63BFF4E1-5DC3-DFA5-F9C6-36BC143568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526" y="1201942"/>
            <a:ext cx="2336134" cy="1748073"/>
          </a:xfrm>
          <a:prstGeom prst="rect">
            <a:avLst/>
          </a:prstGeom>
        </p:spPr>
      </p:pic>
      <p:pic>
        <p:nvPicPr>
          <p:cNvPr id="9" name="图片 8">
            <a:extLst>
              <a:ext uri="{FF2B5EF4-FFF2-40B4-BE49-F238E27FC236}">
                <a16:creationId xmlns:a16="http://schemas.microsoft.com/office/drawing/2014/main" id="{69832ABB-27DF-BF21-84AF-AD549CF3A2B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950015"/>
            <a:ext cx="2336136" cy="1748074"/>
          </a:xfrm>
          <a:prstGeom prst="rect">
            <a:avLst/>
          </a:prstGeom>
        </p:spPr>
      </p:pic>
      <p:pic>
        <p:nvPicPr>
          <p:cNvPr id="5" name="图片 4">
            <a:extLst>
              <a:ext uri="{FF2B5EF4-FFF2-40B4-BE49-F238E27FC236}">
                <a16:creationId xmlns:a16="http://schemas.microsoft.com/office/drawing/2014/main" id="{6B82AC7A-87DC-E162-C269-7A97597143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51402" y="1190910"/>
            <a:ext cx="2573687" cy="3507179"/>
          </a:xfrm>
          <a:prstGeom prst="rect">
            <a:avLst/>
          </a:prstGeom>
        </p:spPr>
      </p:pic>
      <p:pic>
        <p:nvPicPr>
          <p:cNvPr id="17" name="图片 16">
            <a:extLst>
              <a:ext uri="{FF2B5EF4-FFF2-40B4-BE49-F238E27FC236}">
                <a16:creationId xmlns:a16="http://schemas.microsoft.com/office/drawing/2014/main" id="{64A98C5E-4F15-9BAB-A870-C20C2DDFABC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63969" y="1190297"/>
            <a:ext cx="2410039" cy="1693983"/>
          </a:xfrm>
          <a:prstGeom prst="rect">
            <a:avLst/>
          </a:prstGeom>
        </p:spPr>
      </p:pic>
      <p:pic>
        <p:nvPicPr>
          <p:cNvPr id="21" name="图片 20">
            <a:extLst>
              <a:ext uri="{FF2B5EF4-FFF2-40B4-BE49-F238E27FC236}">
                <a16:creationId xmlns:a16="http://schemas.microsoft.com/office/drawing/2014/main" id="{543353B6-B2A8-EFB1-FEDA-9F2A95B0AD6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986" b="2269"/>
          <a:stretch/>
        </p:blipFill>
        <p:spPr>
          <a:xfrm>
            <a:off x="2321431" y="2897085"/>
            <a:ext cx="2529971" cy="1812036"/>
          </a:xfrm>
          <a:prstGeom prst="rect">
            <a:avLst/>
          </a:prstGeom>
        </p:spPr>
      </p:pic>
      <p:pic>
        <p:nvPicPr>
          <p:cNvPr id="161" name="图片 160">
            <a:extLst>
              <a:ext uri="{FF2B5EF4-FFF2-40B4-BE49-F238E27FC236}">
                <a16:creationId xmlns:a16="http://schemas.microsoft.com/office/drawing/2014/main" id="{D0680E63-EC79-4BF0-8761-6BA8B37BDAE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flipV="1">
            <a:off x="2070119" y="4911836"/>
            <a:ext cx="1894668" cy="1421000"/>
          </a:xfrm>
          <a:prstGeom prst="rect">
            <a:avLst/>
          </a:prstGeom>
        </p:spPr>
      </p:pic>
      <p:pic>
        <p:nvPicPr>
          <p:cNvPr id="31" name="图片 30">
            <a:extLst>
              <a:ext uri="{FF2B5EF4-FFF2-40B4-BE49-F238E27FC236}">
                <a16:creationId xmlns:a16="http://schemas.microsoft.com/office/drawing/2014/main" id="{9B968ACD-1F8A-76D1-2B59-0E635F47422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a:off x="3240001" y="4936633"/>
            <a:ext cx="1862179" cy="1396634"/>
          </a:xfrm>
          <a:prstGeom prst="rect">
            <a:avLst/>
          </a:prstGeom>
        </p:spPr>
      </p:pic>
      <p:pic>
        <p:nvPicPr>
          <p:cNvPr id="25" name="图片 24">
            <a:extLst>
              <a:ext uri="{FF2B5EF4-FFF2-40B4-BE49-F238E27FC236}">
                <a16:creationId xmlns:a16="http://schemas.microsoft.com/office/drawing/2014/main" id="{2D5798CC-DF98-3DFD-783B-1376B35FDE6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836" y="4675002"/>
            <a:ext cx="2536446" cy="1897961"/>
          </a:xfrm>
          <a:prstGeom prst="rect">
            <a:avLst/>
          </a:prstGeom>
        </p:spPr>
      </p:pic>
      <p:pic>
        <p:nvPicPr>
          <p:cNvPr id="163" name="图片 162">
            <a:extLst>
              <a:ext uri="{FF2B5EF4-FFF2-40B4-BE49-F238E27FC236}">
                <a16:creationId xmlns:a16="http://schemas.microsoft.com/office/drawing/2014/main" id="{EC312F30-A50F-3392-B955-D13823A68F4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5400000">
            <a:off x="8293591" y="4944138"/>
            <a:ext cx="1844426" cy="1383320"/>
          </a:xfrm>
          <a:prstGeom prst="rect">
            <a:avLst/>
          </a:prstGeom>
        </p:spPr>
      </p:pic>
      <p:pic>
        <p:nvPicPr>
          <p:cNvPr id="165" name="图片 164">
            <a:extLst>
              <a:ext uri="{FF2B5EF4-FFF2-40B4-BE49-F238E27FC236}">
                <a16:creationId xmlns:a16="http://schemas.microsoft.com/office/drawing/2014/main" id="{696DC76C-4B94-776B-8EE9-293B3280E0C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23354" r="11508"/>
          <a:stretch/>
        </p:blipFill>
        <p:spPr>
          <a:xfrm>
            <a:off x="7148307" y="4697243"/>
            <a:ext cx="1617311" cy="1862180"/>
          </a:xfrm>
          <a:prstGeom prst="rect">
            <a:avLst/>
          </a:prstGeom>
        </p:spPr>
      </p:pic>
      <p:pic>
        <p:nvPicPr>
          <p:cNvPr id="23" name="图片 22">
            <a:extLst>
              <a:ext uri="{FF2B5EF4-FFF2-40B4-BE49-F238E27FC236}">
                <a16:creationId xmlns:a16="http://schemas.microsoft.com/office/drawing/2014/main" id="{883E8A6C-DA18-9A58-DBC3-52EA366DB955}"/>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851402" y="4664431"/>
            <a:ext cx="2609698" cy="1905239"/>
          </a:xfrm>
          <a:prstGeom prst="rect">
            <a:avLst/>
          </a:prstGeom>
        </p:spPr>
      </p:pic>
      <p:grpSp>
        <p:nvGrpSpPr>
          <p:cNvPr id="167" name="组合 166">
            <a:extLst>
              <a:ext uri="{FF2B5EF4-FFF2-40B4-BE49-F238E27FC236}">
                <a16:creationId xmlns:a16="http://schemas.microsoft.com/office/drawing/2014/main" id="{11E6FD23-C0AA-F292-9011-2FA5E740E495}"/>
              </a:ext>
            </a:extLst>
          </p:cNvPr>
          <p:cNvGrpSpPr/>
          <p:nvPr/>
        </p:nvGrpSpPr>
        <p:grpSpPr>
          <a:xfrm>
            <a:off x="-17992" y="3053574"/>
            <a:ext cx="12324875" cy="1113950"/>
            <a:chOff x="-238529" y="3638088"/>
            <a:chExt cx="12324875" cy="1113950"/>
          </a:xfrm>
        </p:grpSpPr>
        <p:sp>
          <p:nvSpPr>
            <p:cNvPr id="168" name="矩形 3">
              <a:extLst>
                <a:ext uri="{FF2B5EF4-FFF2-40B4-BE49-F238E27FC236}">
                  <a16:creationId xmlns:a16="http://schemas.microsoft.com/office/drawing/2014/main" id="{27AEA8BE-FFE2-D59F-98C3-E9A64146BF4D}"/>
                </a:ext>
              </a:extLst>
            </p:cNvPr>
            <p:cNvSpPr/>
            <p:nvPr/>
          </p:nvSpPr>
          <p:spPr>
            <a:xfrm>
              <a:off x="-238529" y="3638088"/>
              <a:ext cx="12192000" cy="1113950"/>
            </a:xfrm>
            <a:prstGeom prst="rect">
              <a:avLst/>
            </a:prstGeom>
            <a:solidFill>
              <a:schemeClr val="accent1">
                <a:lumMod val="20000"/>
                <a:lumOff val="80000"/>
              </a:schemeClr>
            </a:solidFill>
            <a:ln w="12700">
              <a:miter lim="400000"/>
            </a:ln>
          </p:spPr>
          <p:txBody>
            <a:bodyPr lIns="45719" rIns="45719" anchor="ctr"/>
            <a:lstStyle/>
            <a:p>
              <a:pPr algn="ctr">
                <a:defRPr>
                  <a:solidFill>
                    <a:srgbClr val="FFFFFF"/>
                  </a:solidFill>
                  <a:latin typeface="思源黑体 Bold"/>
                  <a:ea typeface="思源黑体 Bold"/>
                  <a:cs typeface="思源黑体 Bold"/>
                  <a:sym typeface="思源黑体 Bold"/>
                </a:defRPr>
              </a:pPr>
              <a:endParaRPr dirty="0"/>
            </a:p>
          </p:txBody>
        </p:sp>
        <p:sp>
          <p:nvSpPr>
            <p:cNvPr id="169" name="文本框 2">
              <a:extLst>
                <a:ext uri="{FF2B5EF4-FFF2-40B4-BE49-F238E27FC236}">
                  <a16:creationId xmlns:a16="http://schemas.microsoft.com/office/drawing/2014/main" id="{B1E18BDE-FD12-29AF-B62B-9918FDFCDF76}"/>
                </a:ext>
              </a:extLst>
            </p:cNvPr>
            <p:cNvSpPr txBox="1"/>
            <p:nvPr/>
          </p:nvSpPr>
          <p:spPr>
            <a:xfrm>
              <a:off x="1608597" y="3766094"/>
              <a:ext cx="10477749"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国家级</a:t>
              </a:r>
              <a:r>
                <a:rPr lang="en-US" altLang="zh-CN" sz="5400" b="1" dirty="0">
                  <a:solidFill>
                    <a:schemeClr val="accent3">
                      <a:lumMod val="75000"/>
                    </a:schemeClr>
                  </a:solidFill>
                  <a:latin typeface="华文楷体" panose="02010600040101010101" pitchFamily="2" charset="-122"/>
                  <a:ea typeface="华文楷体" panose="02010600040101010101" pitchFamily="2" charset="-122"/>
                </a:rPr>
                <a:t>5</a:t>
              </a:r>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项 省级</a:t>
              </a:r>
              <a:r>
                <a:rPr lang="en-US" altLang="zh-CN" sz="5400" b="1" dirty="0">
                  <a:solidFill>
                    <a:schemeClr val="accent3">
                      <a:lumMod val="75000"/>
                    </a:schemeClr>
                  </a:solidFill>
                  <a:latin typeface="华文楷体" panose="02010600040101010101" pitchFamily="2" charset="-122"/>
                  <a:ea typeface="华文楷体" panose="02010600040101010101" pitchFamily="2" charset="-122"/>
                </a:rPr>
                <a:t>9</a:t>
              </a:r>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项 校级</a:t>
              </a:r>
              <a:r>
                <a:rPr lang="en-US" altLang="zh-CN" sz="5400" b="1" dirty="0">
                  <a:solidFill>
                    <a:schemeClr val="accent3">
                      <a:lumMod val="75000"/>
                    </a:schemeClr>
                  </a:solidFill>
                  <a:latin typeface="华文楷体" panose="02010600040101010101" pitchFamily="2" charset="-122"/>
                  <a:ea typeface="华文楷体" panose="02010600040101010101" pitchFamily="2" charset="-122"/>
                </a:rPr>
                <a:t>12</a:t>
              </a:r>
              <a:r>
                <a:rPr lang="zh-CN" altLang="en-US" sz="5400" b="1" dirty="0">
                  <a:solidFill>
                    <a:schemeClr val="accent3">
                      <a:lumMod val="75000"/>
                    </a:schemeClr>
                  </a:solidFill>
                  <a:latin typeface="华文楷体" panose="02010600040101010101" pitchFamily="2" charset="-122"/>
                  <a:ea typeface="华文楷体" panose="02010600040101010101" pitchFamily="2" charset="-122"/>
                </a:rPr>
                <a:t>项</a:t>
              </a:r>
              <a:endParaRPr sz="5400" b="1" dirty="0">
                <a:solidFill>
                  <a:schemeClr val="accent3">
                    <a:lumMod val="75000"/>
                  </a:schemeClr>
                </a:solidFill>
                <a:latin typeface="华文楷体" panose="02010600040101010101" pitchFamily="2" charset="-122"/>
                <a:ea typeface="华文楷体" panose="02010600040101010101" pitchFamily="2" charset="-122"/>
              </a:endParaRPr>
            </a:p>
          </p:txBody>
        </p:sp>
      </p:grpSp>
      <p:pic>
        <p:nvPicPr>
          <p:cNvPr id="171" name="图片 170">
            <a:extLst>
              <a:ext uri="{FF2B5EF4-FFF2-40B4-BE49-F238E27FC236}">
                <a16:creationId xmlns:a16="http://schemas.microsoft.com/office/drawing/2014/main" id="{64E17E5F-BE00-EE9A-6E6E-C1FFF16F894C}"/>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1121" t="4204" b="1418"/>
          <a:stretch/>
        </p:blipFill>
        <p:spPr>
          <a:xfrm>
            <a:off x="9614231" y="4721614"/>
            <a:ext cx="2582475" cy="1844426"/>
          </a:xfrm>
          <a:prstGeom prst="rect">
            <a:avLst/>
          </a:prstGeom>
        </p:spPr>
      </p:pic>
    </p:spTree>
    <p:extLst>
      <p:ext uri="{BB962C8B-B14F-4D97-AF65-F5344CB8AC3E}">
        <p14:creationId xmlns:p14="http://schemas.microsoft.com/office/powerpoint/2010/main" val="116258764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a:extLst>
              <a:ext uri="{FF2B5EF4-FFF2-40B4-BE49-F238E27FC236}">
                <a16:creationId xmlns:a16="http://schemas.microsoft.com/office/drawing/2014/main" id="{9E2A280E-D2B9-CFF2-AD50-75A68EC96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7407"/>
            <a:ext cx="12192000" cy="6932023"/>
          </a:xfrm>
          <a:prstGeom prst="rect">
            <a:avLst/>
          </a:prstGeom>
          <a:noFill/>
          <a:extLst>
            <a:ext uri="{909E8E84-426E-40DD-AFC4-6F175D3DCCD1}">
              <a14:hiddenFill xmlns:a14="http://schemas.microsoft.com/office/drawing/2010/main">
                <a:solidFill>
                  <a:srgbClr val="FFFFFF"/>
                </a:solidFill>
              </a14:hiddenFill>
            </a:ext>
          </a:extLst>
        </p:spPr>
      </p:pic>
      <p:sp>
        <p:nvSpPr>
          <p:cNvPr id="163" name="椭圆 9"/>
          <p:cNvSpPr/>
          <p:nvPr/>
        </p:nvSpPr>
        <p:spPr>
          <a:xfrm>
            <a:off x="6096001" y="2597285"/>
            <a:ext cx="8088630" cy="7897307"/>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4" name="椭圆 10"/>
          <p:cNvSpPr/>
          <p:nvPr/>
        </p:nvSpPr>
        <p:spPr>
          <a:xfrm>
            <a:off x="-741345" y="-492947"/>
            <a:ext cx="2650010" cy="2650011"/>
          </a:xfrm>
          <a:prstGeom prst="ellipse">
            <a:avLst/>
          </a:prstGeom>
          <a:solidFill>
            <a:srgbClr val="F2F2F2"/>
          </a:solidFill>
          <a:ln w="12700">
            <a:miter lim="400000"/>
          </a:ln>
        </p:spPr>
        <p:txBody>
          <a:bodyPr lIns="45719" rIns="45719" anchor="ctr"/>
          <a:lstStyle/>
          <a:p>
            <a:pPr algn="ctr">
              <a:defRPr>
                <a:solidFill>
                  <a:srgbClr val="FFFFFF"/>
                </a:solidFill>
              </a:defRPr>
            </a:pPr>
            <a:endParaRPr/>
          </a:p>
        </p:txBody>
      </p:sp>
      <p:sp>
        <p:nvSpPr>
          <p:cNvPr id="166" name="矩形 3"/>
          <p:cNvSpPr/>
          <p:nvPr/>
        </p:nvSpPr>
        <p:spPr>
          <a:xfrm>
            <a:off x="0" y="1731523"/>
            <a:ext cx="12192000" cy="3365772"/>
          </a:xfrm>
          <a:prstGeom prst="rect">
            <a:avLst/>
          </a:prstGeom>
          <a:solidFill>
            <a:schemeClr val="accent3">
              <a:lumMod val="60000"/>
              <a:lumOff val="40000"/>
            </a:schemeClr>
          </a:solidFill>
          <a:ln w="12700">
            <a:miter lim="400000"/>
          </a:ln>
        </p:spPr>
        <p:txBody>
          <a:bodyPr lIns="45719" rIns="45719" anchor="ctr"/>
          <a:lstStyle/>
          <a:p>
            <a:pPr algn="ctr">
              <a:defRPr>
                <a:solidFill>
                  <a:srgbClr val="FFFFFF"/>
                </a:solidFill>
                <a:latin typeface="思源黑体 Bold"/>
                <a:ea typeface="思源黑体 Bold"/>
                <a:cs typeface="思源黑体 Bold"/>
                <a:sym typeface="思源黑体 Bold"/>
              </a:defRPr>
            </a:pPr>
            <a:endParaRPr/>
          </a:p>
        </p:txBody>
      </p:sp>
      <p:sp>
        <p:nvSpPr>
          <p:cNvPr id="167" name="文本框 4"/>
          <p:cNvSpPr txBox="1"/>
          <p:nvPr/>
        </p:nvSpPr>
        <p:spPr>
          <a:xfrm>
            <a:off x="3682885" y="3276600"/>
            <a:ext cx="4788129" cy="1200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300" spc="600">
                <a:solidFill>
                  <a:srgbClr val="FFFFFF"/>
                </a:solidFill>
                <a:latin typeface="思源黑体"/>
                <a:ea typeface="思源黑体"/>
                <a:cs typeface="思源黑体"/>
                <a:sym typeface="思源黑体"/>
              </a:defRPr>
            </a:lvl1pPr>
          </a:lstStyle>
          <a:p>
            <a:r>
              <a:rPr lang="zh-CN" altLang="en-US" sz="7200" b="1" dirty="0">
                <a:latin typeface="黑体" panose="02010609060101010101" pitchFamily="49" charset="-122"/>
                <a:ea typeface="黑体" panose="02010609060101010101" pitchFamily="49" charset="-122"/>
              </a:rPr>
              <a:t>岗位认知</a:t>
            </a:r>
            <a:endParaRPr sz="7200" b="1" dirty="0">
              <a:latin typeface="黑体" panose="02010609060101010101" pitchFamily="49" charset="-122"/>
              <a:ea typeface="黑体" panose="02010609060101010101" pitchFamily="49" charset="-122"/>
            </a:endParaRPr>
          </a:p>
        </p:txBody>
      </p:sp>
      <p:sp>
        <p:nvSpPr>
          <p:cNvPr id="168" name="文本框 6"/>
          <p:cNvSpPr txBox="1"/>
          <p:nvPr/>
        </p:nvSpPr>
        <p:spPr>
          <a:xfrm>
            <a:off x="4263457" y="2104091"/>
            <a:ext cx="3626983" cy="688341"/>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3900" spc="600">
                <a:solidFill>
                  <a:schemeClr val="accent2"/>
                </a:solidFill>
                <a:latin typeface="思源黑体"/>
                <a:ea typeface="思源黑体"/>
                <a:cs typeface="思源黑体"/>
                <a:sym typeface="思源黑体"/>
              </a:defRPr>
            </a:lvl1pPr>
          </a:lstStyle>
          <a:p>
            <a:r>
              <a:rPr dirty="0">
                <a:latin typeface="黑体" panose="02010609060101010101" pitchFamily="49" charset="-122"/>
                <a:ea typeface="黑体" panose="02010609060101010101" pitchFamily="49" charset="-122"/>
              </a:rPr>
              <a:t>PART 0</a:t>
            </a:r>
            <a:r>
              <a:rPr lang="en-US" dirty="0">
                <a:latin typeface="黑体" panose="02010609060101010101" pitchFamily="49" charset="-122"/>
                <a:ea typeface="黑体" panose="02010609060101010101" pitchFamily="49" charset="-122"/>
              </a:rPr>
              <a:t>2</a:t>
            </a:r>
            <a:endParaRPr dirty="0">
              <a:latin typeface="黑体" panose="02010609060101010101" pitchFamily="49" charset="-122"/>
              <a:ea typeface="黑体" panose="02010609060101010101" pitchFamily="49" charset="-122"/>
            </a:endParaRPr>
          </a:p>
        </p:txBody>
      </p:sp>
      <p:sp>
        <p:nvSpPr>
          <p:cNvPr id="2" name="AutoShape 2">
            <a:extLst>
              <a:ext uri="{FF2B5EF4-FFF2-40B4-BE49-F238E27FC236}">
                <a16:creationId xmlns:a16="http://schemas.microsoft.com/office/drawing/2014/main" id="{656E8CAE-0453-3F98-C199-3E5EF6F30CC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6" name="Picture 4">
            <a:extLst>
              <a:ext uri="{FF2B5EF4-FFF2-40B4-BE49-F238E27FC236}">
                <a16:creationId xmlns:a16="http://schemas.microsoft.com/office/drawing/2014/main" id="{06B3404B-36DB-0EC6-B9CF-FDE4AA2E67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6950" y="3390900"/>
            <a:ext cx="38100" cy="7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733277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岗位职责</a:t>
            </a:r>
            <a:endParaRPr sz="3600" b="1" spc="300" dirty="0">
              <a:solidFill>
                <a:schemeClr val="accent3"/>
              </a:solidFill>
              <a:latin typeface="黑体" panose="02010609060101010101" pitchFamily="49" charset="-122"/>
              <a:ea typeface="黑体" panose="02010609060101010101" pitchFamily="49" charset="-122"/>
            </a:endParaRPr>
          </a:p>
        </p:txBody>
      </p:sp>
      <p:sp>
        <p:nvSpPr>
          <p:cNvPr id="7" name="文本框 6">
            <a:extLst>
              <a:ext uri="{FF2B5EF4-FFF2-40B4-BE49-F238E27FC236}">
                <a16:creationId xmlns:a16="http://schemas.microsoft.com/office/drawing/2014/main" id="{99566B75-0076-FF55-5705-A7E600306BB9}"/>
              </a:ext>
            </a:extLst>
          </p:cNvPr>
          <p:cNvSpPr txBox="1"/>
          <p:nvPr/>
        </p:nvSpPr>
        <p:spPr>
          <a:xfrm>
            <a:off x="837622" y="1663014"/>
            <a:ext cx="6477578" cy="42189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ts val="2500"/>
              </a:lnSpc>
            </a:pPr>
            <a:r>
              <a:rPr lang="en-US" altLang="zh-CN" dirty="0">
                <a:solidFill>
                  <a:schemeClr val="accent3">
                    <a:lumMod val="50000"/>
                  </a:schemeClr>
                </a:solidFill>
                <a:latin typeface="黑体" panose="02010609060101010101" pitchFamily="49" charset="-122"/>
                <a:ea typeface="黑体" panose="02010609060101010101" pitchFamily="49" charset="-122"/>
              </a:rPr>
              <a:t>1</a:t>
            </a:r>
            <a:r>
              <a:rPr lang="zh-CN" altLang="en-US" dirty="0">
                <a:solidFill>
                  <a:schemeClr val="accent3">
                    <a:lumMod val="50000"/>
                  </a:schemeClr>
                </a:solidFill>
                <a:latin typeface="黑体" panose="02010609060101010101" pitchFamily="49" charset="-122"/>
                <a:ea typeface="黑体" panose="02010609060101010101" pitchFamily="49" charset="-122"/>
              </a:rPr>
              <a:t>、销售部营销文件资料的管理、归类、整理、建档和保管工作；</a:t>
            </a:r>
            <a:br>
              <a:rPr lang="zh-CN" altLang="en-US" dirty="0">
                <a:solidFill>
                  <a:schemeClr val="accent3">
                    <a:lumMod val="50000"/>
                  </a:schemeClr>
                </a:solidFill>
                <a:latin typeface="黑体" panose="02010609060101010101" pitchFamily="49" charset="-122"/>
                <a:ea typeface="黑体" panose="02010609060101010101" pitchFamily="49" charset="-122"/>
              </a:rPr>
            </a:br>
            <a:r>
              <a:rPr lang="en-US" altLang="zh-CN" dirty="0">
                <a:solidFill>
                  <a:schemeClr val="accent3">
                    <a:lumMod val="50000"/>
                  </a:schemeClr>
                </a:solidFill>
                <a:latin typeface="黑体" panose="02010609060101010101" pitchFamily="49" charset="-122"/>
                <a:ea typeface="黑体" panose="02010609060101010101" pitchFamily="49" charset="-122"/>
              </a:rPr>
              <a:t>2</a:t>
            </a:r>
            <a:r>
              <a:rPr lang="zh-CN" altLang="en-US" dirty="0">
                <a:solidFill>
                  <a:schemeClr val="accent3">
                    <a:lumMod val="50000"/>
                  </a:schemeClr>
                </a:solidFill>
                <a:latin typeface="黑体" panose="02010609060101010101" pitchFamily="49" charset="-122"/>
                <a:ea typeface="黑体" panose="02010609060101010101" pitchFamily="49" charset="-122"/>
              </a:rPr>
              <a:t>、各类销售指标的月度、季度、年度统计报表和报告的制作、编写，并随时答复领导对销售动态的质询</a:t>
            </a:r>
            <a:r>
              <a:rPr lang="en-US" altLang="zh-CN" dirty="0">
                <a:solidFill>
                  <a:schemeClr val="accent3">
                    <a:lumMod val="50000"/>
                  </a:schemeClr>
                </a:solidFill>
                <a:latin typeface="黑体" panose="02010609060101010101" pitchFamily="49" charset="-122"/>
                <a:ea typeface="黑体" panose="02010609060101010101" pitchFamily="49" charset="-122"/>
              </a:rPr>
              <a:t>;</a:t>
            </a:r>
            <a:br>
              <a:rPr lang="en-US" altLang="zh-CN" dirty="0">
                <a:solidFill>
                  <a:schemeClr val="accent3">
                    <a:lumMod val="50000"/>
                  </a:schemeClr>
                </a:solidFill>
                <a:latin typeface="黑体" panose="02010609060101010101" pitchFamily="49" charset="-122"/>
                <a:ea typeface="黑体" panose="02010609060101010101" pitchFamily="49" charset="-122"/>
              </a:rPr>
            </a:br>
            <a:r>
              <a:rPr lang="en-US" altLang="zh-CN" dirty="0">
                <a:solidFill>
                  <a:schemeClr val="accent3">
                    <a:lumMod val="50000"/>
                  </a:schemeClr>
                </a:solidFill>
                <a:latin typeface="黑体" panose="02010609060101010101" pitchFamily="49" charset="-122"/>
                <a:ea typeface="黑体" panose="02010609060101010101" pitchFamily="49" charset="-122"/>
              </a:rPr>
              <a:t>3</a:t>
            </a:r>
            <a:r>
              <a:rPr lang="zh-CN" altLang="en-US" dirty="0">
                <a:solidFill>
                  <a:schemeClr val="accent3">
                    <a:lumMod val="50000"/>
                  </a:schemeClr>
                </a:solidFill>
                <a:latin typeface="黑体" panose="02010609060101010101" pitchFamily="49" charset="-122"/>
                <a:ea typeface="黑体" panose="02010609060101010101" pitchFamily="49" charset="-122"/>
              </a:rPr>
              <a:t>、负责收集、整理、归档市场行情、价格，以及新产品、替代品、客源等信息数据资料，向主管提交参考建议与方案，用于改善经营活动；</a:t>
            </a:r>
            <a:br>
              <a:rPr lang="zh-CN" altLang="en-US" dirty="0">
                <a:solidFill>
                  <a:schemeClr val="accent3">
                    <a:lumMod val="50000"/>
                  </a:schemeClr>
                </a:solidFill>
                <a:latin typeface="黑体" panose="02010609060101010101" pitchFamily="49" charset="-122"/>
                <a:ea typeface="黑体" panose="02010609060101010101" pitchFamily="49" charset="-122"/>
              </a:rPr>
            </a:br>
            <a:r>
              <a:rPr lang="en-US" altLang="zh-CN" dirty="0">
                <a:solidFill>
                  <a:schemeClr val="accent3">
                    <a:lumMod val="50000"/>
                  </a:schemeClr>
                </a:solidFill>
                <a:latin typeface="黑体" panose="02010609060101010101" pitchFamily="49" charset="-122"/>
                <a:ea typeface="黑体" panose="02010609060101010101" pitchFamily="49" charset="-122"/>
              </a:rPr>
              <a:t>4</a:t>
            </a:r>
            <a:r>
              <a:rPr lang="zh-CN" altLang="en-US" dirty="0">
                <a:solidFill>
                  <a:schemeClr val="accent3">
                    <a:lumMod val="50000"/>
                  </a:schemeClr>
                </a:solidFill>
                <a:latin typeface="黑体" panose="02010609060101010101" pitchFamily="49" charset="-122"/>
                <a:ea typeface="黑体" panose="02010609060101010101" pitchFamily="49" charset="-122"/>
              </a:rPr>
              <a:t>、协助主管做好部内收支、往来账核对、各种会议记录、客户意见记录，及做好售后服务工作</a:t>
            </a:r>
            <a:r>
              <a:rPr lang="en-US" altLang="zh-CN" dirty="0">
                <a:solidFill>
                  <a:schemeClr val="accent3">
                    <a:lumMod val="50000"/>
                  </a:schemeClr>
                </a:solidFill>
                <a:latin typeface="黑体" panose="02010609060101010101" pitchFamily="49" charset="-122"/>
                <a:ea typeface="黑体" panose="02010609060101010101" pitchFamily="49" charset="-122"/>
              </a:rPr>
              <a:t>;</a:t>
            </a:r>
            <a:br>
              <a:rPr lang="en-US" altLang="zh-CN" dirty="0">
                <a:solidFill>
                  <a:schemeClr val="accent3">
                    <a:lumMod val="50000"/>
                  </a:schemeClr>
                </a:solidFill>
                <a:latin typeface="黑体" panose="02010609060101010101" pitchFamily="49" charset="-122"/>
                <a:ea typeface="黑体" panose="02010609060101010101" pitchFamily="49" charset="-122"/>
              </a:rPr>
            </a:br>
            <a:r>
              <a:rPr lang="en-US" altLang="zh-CN" dirty="0">
                <a:solidFill>
                  <a:schemeClr val="accent3">
                    <a:lumMod val="50000"/>
                  </a:schemeClr>
                </a:solidFill>
                <a:latin typeface="黑体" panose="02010609060101010101" pitchFamily="49" charset="-122"/>
                <a:ea typeface="黑体" panose="02010609060101010101" pitchFamily="49" charset="-122"/>
              </a:rPr>
              <a:t>5</a:t>
            </a:r>
            <a:r>
              <a:rPr lang="zh-CN" altLang="en-US" dirty="0">
                <a:solidFill>
                  <a:schemeClr val="accent3">
                    <a:lumMod val="50000"/>
                  </a:schemeClr>
                </a:solidFill>
                <a:latin typeface="黑体" panose="02010609060101010101" pitchFamily="49" charset="-122"/>
                <a:ea typeface="黑体" panose="02010609060101010101" pitchFamily="49" charset="-122"/>
              </a:rPr>
              <a:t>、使用电脑信息系统处理营销资料，妥善保管电脑资料，部泄露销售秘密。</a:t>
            </a:r>
            <a:br>
              <a:rPr lang="zh-CN" altLang="en-US" dirty="0">
                <a:solidFill>
                  <a:schemeClr val="accent3">
                    <a:lumMod val="50000"/>
                  </a:schemeClr>
                </a:solidFill>
                <a:latin typeface="黑体" panose="02010609060101010101" pitchFamily="49" charset="-122"/>
                <a:ea typeface="黑体" panose="02010609060101010101" pitchFamily="49" charset="-122"/>
              </a:rPr>
            </a:br>
            <a:r>
              <a:rPr lang="en-US" altLang="zh-CN" dirty="0">
                <a:solidFill>
                  <a:schemeClr val="accent3">
                    <a:lumMod val="50000"/>
                  </a:schemeClr>
                </a:solidFill>
                <a:latin typeface="黑体" panose="02010609060101010101" pitchFamily="49" charset="-122"/>
                <a:ea typeface="黑体" panose="02010609060101010101" pitchFamily="49" charset="-122"/>
              </a:rPr>
              <a:t>6</a:t>
            </a:r>
            <a:r>
              <a:rPr lang="zh-CN" altLang="en-US" dirty="0">
                <a:solidFill>
                  <a:schemeClr val="accent3">
                    <a:lumMod val="50000"/>
                  </a:schemeClr>
                </a:solidFill>
                <a:latin typeface="黑体" panose="02010609060101010101" pitchFamily="49" charset="-122"/>
                <a:ea typeface="黑体" panose="02010609060101010101" pitchFamily="49" charset="-122"/>
              </a:rPr>
              <a:t>、接待来访客户及综合协调日常行政事务并完成销售主管临时交办的其他任务。</a:t>
            </a:r>
          </a:p>
        </p:txBody>
      </p:sp>
      <p:pic>
        <p:nvPicPr>
          <p:cNvPr id="1026" name="Picture 2">
            <a:extLst>
              <a:ext uri="{FF2B5EF4-FFF2-40B4-BE49-F238E27FC236}">
                <a16:creationId xmlns:a16="http://schemas.microsoft.com/office/drawing/2014/main" id="{53297153-7784-D8AE-9E9D-4FA0D335FA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07" t="1823" r="28437" b="9007"/>
          <a:stretch/>
        </p:blipFill>
        <p:spPr bwMode="auto">
          <a:xfrm>
            <a:off x="7682845" y="1803564"/>
            <a:ext cx="4001653" cy="29192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文本框 4">
            <a:extLst>
              <a:ext uri="{FF2B5EF4-FFF2-40B4-BE49-F238E27FC236}">
                <a16:creationId xmlns:a16="http://schemas.microsoft.com/office/drawing/2014/main" id="{A687A7A0-BB92-00F0-4649-437CB7F24971}"/>
              </a:ext>
            </a:extLst>
          </p:cNvPr>
          <p:cNvSpPr txBox="1"/>
          <p:nvPr/>
        </p:nvSpPr>
        <p:spPr>
          <a:xfrm>
            <a:off x="744743" y="1205788"/>
            <a:ext cx="1307969" cy="4001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000" dirty="0">
                <a:latin typeface="黑体" panose="02010609060101010101" pitchFamily="49" charset="-122"/>
                <a:ea typeface="黑体" panose="02010609060101010101" pitchFamily="49" charset="-122"/>
              </a:rPr>
              <a:t>销售助理</a:t>
            </a:r>
            <a:endParaRPr lang="zh-CN" altLang="en-US" sz="2000" dirty="0"/>
          </a:p>
        </p:txBody>
      </p:sp>
    </p:spTree>
    <p:extLst>
      <p:ext uri="{BB962C8B-B14F-4D97-AF65-F5344CB8AC3E}">
        <p14:creationId xmlns:p14="http://schemas.microsoft.com/office/powerpoint/2010/main" val="208442828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7"/>
          <p:cNvSpPr/>
          <p:nvPr/>
        </p:nvSpPr>
        <p:spPr>
          <a:xfrm>
            <a:off x="0" y="593387"/>
            <a:ext cx="573741" cy="136188"/>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2" name="矩形 7">
            <a:extLst>
              <a:ext uri="{FF2B5EF4-FFF2-40B4-BE49-F238E27FC236}">
                <a16:creationId xmlns:a16="http://schemas.microsoft.com/office/drawing/2014/main" id="{C8A1098E-43B6-EF0A-4391-C3E9E9B805AB}"/>
              </a:ext>
            </a:extLst>
          </p:cNvPr>
          <p:cNvSpPr/>
          <p:nvPr/>
        </p:nvSpPr>
        <p:spPr>
          <a:xfrm>
            <a:off x="3015574" y="593385"/>
            <a:ext cx="9176426" cy="136190"/>
          </a:xfrm>
          <a:prstGeom prst="rect">
            <a:avLst/>
          </a:prstGeom>
          <a:solidFill>
            <a:schemeClr val="accent3">
              <a:lumMod val="40000"/>
              <a:lumOff val="60000"/>
            </a:schemeClr>
          </a:solidFill>
          <a:ln w="12700">
            <a:miter lim="400000"/>
          </a:ln>
        </p:spPr>
        <p:txBody>
          <a:bodyPr lIns="45719" rIns="45719" anchor="ctr"/>
          <a:lstStyle/>
          <a:p>
            <a:pPr algn="ctr">
              <a:defRPr>
                <a:solidFill>
                  <a:srgbClr val="FFFFFF"/>
                </a:solidFill>
                <a:latin typeface="+mj-lt"/>
                <a:ea typeface="+mj-ea"/>
                <a:cs typeface="+mj-cs"/>
                <a:sym typeface="Helvetica"/>
              </a:defRPr>
            </a:pPr>
            <a:endParaRPr/>
          </a:p>
        </p:txBody>
      </p:sp>
      <p:sp>
        <p:nvSpPr>
          <p:cNvPr id="3" name="文本框 2">
            <a:extLst>
              <a:ext uri="{FF2B5EF4-FFF2-40B4-BE49-F238E27FC236}">
                <a16:creationId xmlns:a16="http://schemas.microsoft.com/office/drawing/2014/main" id="{432F4EE3-8EB4-9A6F-781C-6ECB8293D72F}"/>
              </a:ext>
            </a:extLst>
          </p:cNvPr>
          <p:cNvSpPr txBox="1"/>
          <p:nvPr/>
        </p:nvSpPr>
        <p:spPr>
          <a:xfrm>
            <a:off x="750275" y="338314"/>
            <a:ext cx="2604875"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defTabSz="914216">
              <a:defRPr sz="4700">
                <a:solidFill>
                  <a:srgbClr val="FFFFFF"/>
                </a:solidFill>
                <a:latin typeface="+mj-lt"/>
                <a:ea typeface="+mj-ea"/>
                <a:cs typeface="+mj-cs"/>
                <a:sym typeface="Helvetica"/>
              </a:defRPr>
            </a:lvl1pPr>
          </a:lstStyle>
          <a:p>
            <a:r>
              <a:rPr lang="zh-CN" altLang="en-US" sz="3600" b="1" spc="300" dirty="0">
                <a:solidFill>
                  <a:schemeClr val="accent3"/>
                </a:solidFill>
                <a:latin typeface="黑体" panose="02010609060101010101" pitchFamily="49" charset="-122"/>
                <a:ea typeface="黑体" panose="02010609060101010101" pitchFamily="49" charset="-122"/>
              </a:rPr>
              <a:t>岗位认知</a:t>
            </a:r>
            <a:endParaRPr sz="3600" b="1" spc="300" dirty="0">
              <a:solidFill>
                <a:schemeClr val="accent3"/>
              </a:solidFill>
              <a:latin typeface="黑体" panose="02010609060101010101" pitchFamily="49" charset="-122"/>
              <a:ea typeface="黑体" panose="02010609060101010101" pitchFamily="49" charset="-122"/>
            </a:endParaRPr>
          </a:p>
        </p:txBody>
      </p:sp>
      <p:pic>
        <p:nvPicPr>
          <p:cNvPr id="5" name="图片 4">
            <a:extLst>
              <a:ext uri="{FF2B5EF4-FFF2-40B4-BE49-F238E27FC236}">
                <a16:creationId xmlns:a16="http://schemas.microsoft.com/office/drawing/2014/main" id="{5E931272-2877-CB5D-579B-FDEF070A8C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2860" y="1343818"/>
            <a:ext cx="3305742" cy="4636985"/>
          </a:xfrm>
          <a:prstGeom prst="rect">
            <a:avLst/>
          </a:prstGeom>
          <a:ln>
            <a:noFill/>
          </a:ln>
          <a:effectLst>
            <a:softEdge rad="112500"/>
          </a:effectLst>
        </p:spPr>
      </p:pic>
      <p:sp>
        <p:nvSpPr>
          <p:cNvPr id="6" name="文本框 5">
            <a:extLst>
              <a:ext uri="{FF2B5EF4-FFF2-40B4-BE49-F238E27FC236}">
                <a16:creationId xmlns:a16="http://schemas.microsoft.com/office/drawing/2014/main" id="{B449E2AC-B9A6-7DBE-AD56-D65D65C0D04F}"/>
              </a:ext>
            </a:extLst>
          </p:cNvPr>
          <p:cNvSpPr txBox="1"/>
          <p:nvPr/>
        </p:nvSpPr>
        <p:spPr>
          <a:xfrm>
            <a:off x="4894868" y="1713025"/>
            <a:ext cx="685093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档案管理：文件资料的正确管理、归类、整理、建档和保管工作。</a:t>
            </a:r>
            <a:endParaRPr lang="zh-CN" altLang="en-US" dirty="0"/>
          </a:p>
        </p:txBody>
      </p:sp>
      <p:sp>
        <p:nvSpPr>
          <p:cNvPr id="8" name="文本框 7">
            <a:extLst>
              <a:ext uri="{FF2B5EF4-FFF2-40B4-BE49-F238E27FC236}">
                <a16:creationId xmlns:a16="http://schemas.microsoft.com/office/drawing/2014/main" id="{B5A9EA91-D3D0-FB7D-BD8B-E051B0B65D64}"/>
              </a:ext>
            </a:extLst>
          </p:cNvPr>
          <p:cNvSpPr txBox="1"/>
          <p:nvPr/>
        </p:nvSpPr>
        <p:spPr>
          <a:xfrm>
            <a:off x="1908931" y="6033782"/>
            <a:ext cx="153360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b="1" dirty="0">
                <a:solidFill>
                  <a:schemeClr val="accent4">
                    <a:lumMod val="75000"/>
                  </a:schemeClr>
                </a:solidFill>
                <a:latin typeface="黑体" panose="02010609060101010101" pitchFamily="49" charset="-122"/>
                <a:ea typeface="黑体" panose="02010609060101010101" pitchFamily="49" charset="-122"/>
              </a:rPr>
              <a:t>主修课程</a:t>
            </a:r>
          </a:p>
        </p:txBody>
      </p:sp>
      <p:sp>
        <p:nvSpPr>
          <p:cNvPr id="10" name="文本框 9">
            <a:extLst>
              <a:ext uri="{FF2B5EF4-FFF2-40B4-BE49-F238E27FC236}">
                <a16:creationId xmlns:a16="http://schemas.microsoft.com/office/drawing/2014/main" id="{58BEF21D-1C72-B74F-051A-917E00552FB1}"/>
              </a:ext>
            </a:extLst>
          </p:cNvPr>
          <p:cNvSpPr txBox="1"/>
          <p:nvPr/>
        </p:nvSpPr>
        <p:spPr>
          <a:xfrm>
            <a:off x="4894868" y="2335194"/>
            <a:ext cx="609442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基础会计：协助主管做好部内收支、往来账核对。</a:t>
            </a:r>
            <a:endParaRPr lang="zh-CN" altLang="en-US" dirty="0"/>
          </a:p>
        </p:txBody>
      </p:sp>
      <p:sp>
        <p:nvSpPr>
          <p:cNvPr id="12" name="文本框 11">
            <a:extLst>
              <a:ext uri="{FF2B5EF4-FFF2-40B4-BE49-F238E27FC236}">
                <a16:creationId xmlns:a16="http://schemas.microsoft.com/office/drawing/2014/main" id="{DAF3A3A1-DB58-80F0-7191-2D8221C41A14}"/>
              </a:ext>
            </a:extLst>
          </p:cNvPr>
          <p:cNvSpPr txBox="1"/>
          <p:nvPr/>
        </p:nvSpPr>
        <p:spPr>
          <a:xfrm>
            <a:off x="4894868" y="2957363"/>
            <a:ext cx="609442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秘书写作：协助主管做好各种会议记录、客户意见记录。</a:t>
            </a:r>
            <a:endParaRPr lang="zh-CN" altLang="en-US" dirty="0"/>
          </a:p>
        </p:txBody>
      </p:sp>
      <p:sp>
        <p:nvSpPr>
          <p:cNvPr id="16" name="文本框 15">
            <a:extLst>
              <a:ext uri="{FF2B5EF4-FFF2-40B4-BE49-F238E27FC236}">
                <a16:creationId xmlns:a16="http://schemas.microsoft.com/office/drawing/2014/main" id="{0CF46EB6-7189-AD93-B6C5-E340D19D71CE}"/>
              </a:ext>
            </a:extLst>
          </p:cNvPr>
          <p:cNvSpPr txBox="1"/>
          <p:nvPr/>
        </p:nvSpPr>
        <p:spPr>
          <a:xfrm>
            <a:off x="4894868" y="3579532"/>
            <a:ext cx="609442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秘书实务：接待来访客户及综合协调日常行政事务。</a:t>
            </a:r>
            <a:endParaRPr lang="zh-CN" altLang="en-US" dirty="0"/>
          </a:p>
        </p:txBody>
      </p:sp>
      <p:sp>
        <p:nvSpPr>
          <p:cNvPr id="17" name="文本框 16">
            <a:extLst>
              <a:ext uri="{FF2B5EF4-FFF2-40B4-BE49-F238E27FC236}">
                <a16:creationId xmlns:a16="http://schemas.microsoft.com/office/drawing/2014/main" id="{86F23007-03F6-ECC8-58F2-2D2B35D221FF}"/>
              </a:ext>
            </a:extLst>
          </p:cNvPr>
          <p:cNvSpPr txBox="1"/>
          <p:nvPr/>
        </p:nvSpPr>
        <p:spPr>
          <a:xfrm>
            <a:off x="4894868" y="4201701"/>
            <a:ext cx="609442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管理沟通：做好领导与员工间的长传下达工作。</a:t>
            </a:r>
            <a:endParaRPr lang="zh-CN" altLang="en-US" dirty="0"/>
          </a:p>
        </p:txBody>
      </p:sp>
      <p:sp>
        <p:nvSpPr>
          <p:cNvPr id="18" name="文本框 17">
            <a:extLst>
              <a:ext uri="{FF2B5EF4-FFF2-40B4-BE49-F238E27FC236}">
                <a16:creationId xmlns:a16="http://schemas.microsoft.com/office/drawing/2014/main" id="{63A1304D-C20D-4C88-35A0-0967434A76C0}"/>
              </a:ext>
            </a:extLst>
          </p:cNvPr>
          <p:cNvSpPr txBox="1"/>
          <p:nvPr/>
        </p:nvSpPr>
        <p:spPr>
          <a:xfrm>
            <a:off x="4894868" y="4823870"/>
            <a:ext cx="609442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新媒体写作：营销公众号的运营。</a:t>
            </a:r>
            <a:endParaRPr lang="zh-CN" altLang="en-US" dirty="0"/>
          </a:p>
        </p:txBody>
      </p:sp>
      <p:sp>
        <p:nvSpPr>
          <p:cNvPr id="19" name="文本框 18">
            <a:extLst>
              <a:ext uri="{FF2B5EF4-FFF2-40B4-BE49-F238E27FC236}">
                <a16:creationId xmlns:a16="http://schemas.microsoft.com/office/drawing/2014/main" id="{5C483B69-B84B-9601-8CB4-A3ABCF4EF931}"/>
              </a:ext>
            </a:extLst>
          </p:cNvPr>
          <p:cNvSpPr txBox="1"/>
          <p:nvPr/>
        </p:nvSpPr>
        <p:spPr>
          <a:xfrm>
            <a:off x="4894868" y="5446039"/>
            <a:ext cx="609442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accent3">
                    <a:lumMod val="50000"/>
                  </a:schemeClr>
                </a:solidFill>
                <a:latin typeface="黑体" panose="02010609060101010101" pitchFamily="49" charset="-122"/>
                <a:ea typeface="黑体" panose="02010609060101010101" pitchFamily="49" charset="-122"/>
              </a:rPr>
              <a:t>企业活动策划：做好领导与员工间的长传下达工作。</a:t>
            </a:r>
            <a:endParaRPr lang="zh-CN" altLang="en-US" dirty="0"/>
          </a:p>
        </p:txBody>
      </p:sp>
    </p:spTree>
    <p:extLst>
      <p:ext uri="{BB962C8B-B14F-4D97-AF65-F5344CB8AC3E}">
        <p14:creationId xmlns:p14="http://schemas.microsoft.com/office/powerpoint/2010/main" val="221448126"/>
      </p:ext>
    </p:extLst>
  </p:cSld>
  <p:clrMapOvr>
    <a:masterClrMapping/>
  </p:clrMapOvr>
  <p:transition spd="med"/>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AD84C6"/>
      </a:accent1>
      <a:accent2>
        <a:srgbClr val="8784C7"/>
      </a:accent2>
      <a:accent3>
        <a:srgbClr val="5D739A"/>
      </a:accent3>
      <a:accent4>
        <a:srgbClr val="6997AF"/>
      </a:accent4>
      <a:accent5>
        <a:srgbClr val="84ACB6"/>
      </a:accent5>
      <a:accent6>
        <a:srgbClr val="6F8183"/>
      </a:accent6>
      <a:hlink>
        <a:srgbClr val="0000FF"/>
      </a:hlink>
      <a:folHlink>
        <a:srgbClr val="FF00FF"/>
      </a:folHlink>
    </a:clrScheme>
    <a:fontScheme name="Office 主题​​">
      <a:majorFont>
        <a:latin typeface="Helvetica"/>
        <a:ea typeface="Helvetica"/>
        <a:cs typeface="Helvetica"/>
      </a:majorFont>
      <a:minorFont>
        <a:latin typeface="等线"/>
        <a:ea typeface="等线"/>
        <a:cs typeface="等线"/>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AD84C6"/>
      </a:accent1>
      <a:accent2>
        <a:srgbClr val="8784C7"/>
      </a:accent2>
      <a:accent3>
        <a:srgbClr val="5D739A"/>
      </a:accent3>
      <a:accent4>
        <a:srgbClr val="6997AF"/>
      </a:accent4>
      <a:accent5>
        <a:srgbClr val="84ACB6"/>
      </a:accent5>
      <a:accent6>
        <a:srgbClr val="6F8183"/>
      </a:accent6>
      <a:hlink>
        <a:srgbClr val="0000FF"/>
      </a:hlink>
      <a:folHlink>
        <a:srgbClr val="FF00FF"/>
      </a:folHlink>
    </a:clrScheme>
    <a:fontScheme name="Office 主题​​">
      <a:majorFont>
        <a:latin typeface="Helvetica"/>
        <a:ea typeface="Helvetica"/>
        <a:cs typeface="Helvetica"/>
      </a:majorFont>
      <a:minorFont>
        <a:latin typeface="等线"/>
        <a:ea typeface="等线"/>
        <a:cs typeface="等线"/>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等线"/>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311</TotalTime>
  <Words>537</Words>
  <Application>Microsoft Office PowerPoint</Application>
  <PresentationFormat>宽屏</PresentationFormat>
  <Paragraphs>71</Paragraphs>
  <Slides>15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Arial Unicode MS</vt:lpstr>
      <vt:lpstr>等线</vt:lpstr>
      <vt:lpstr>等线 Light</vt:lpstr>
      <vt:lpstr>黑体</vt:lpstr>
      <vt:lpstr>华文楷体</vt:lpstr>
      <vt:lpstr>思源黑体 Bold</vt:lpstr>
      <vt:lpstr>Arial</vt:lpstr>
      <vt:lpstr>Helvetica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陈继文</dc:creator>
  <cp:lastModifiedBy>胡 传伟</cp:lastModifiedBy>
  <cp:revision>5</cp:revision>
  <dcterms:modified xsi:type="dcterms:W3CDTF">2023-03-08T07:27:48Z</dcterms:modified>
</cp:coreProperties>
</file>