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88" r:id="rId1"/>
  </p:sldMasterIdLst>
  <p:sldIdLst>
    <p:sldId id="256" r:id="rId2"/>
    <p:sldId id="260" r:id="rId3"/>
    <p:sldId id="261" r:id="rId4"/>
    <p:sldId id="257" r:id="rId5"/>
    <p:sldId id="262" r:id="rId6"/>
    <p:sldId id="263" r:id="rId7"/>
    <p:sldId id="264" r:id="rId8"/>
    <p:sldId id="265" r:id="rId9"/>
    <p:sldId id="266" r:id="rId10"/>
    <p:sldId id="267" r:id="rId11"/>
    <p:sldId id="259" r:id="rId12"/>
  </p:sldIdLst>
  <p:sldSz cx="9144000" cy="5143500" type="screen16x9"/>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Verdana" panose="020B060403050404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Verdana" panose="020B060403050404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Verdana" panose="020B060403050404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Verdana" panose="020B060403050404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D050"/>
    <a:srgbClr val="00B0F0"/>
    <a:srgbClr val="0E5CA6"/>
    <a:srgbClr val="FF9300"/>
    <a:srgbClr val="FFBF69"/>
    <a:srgbClr val="FFF4E5"/>
    <a:srgbClr val="FFCC89"/>
    <a:srgbClr val="85BF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78" y="-37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首页">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31B67BD1-DF86-4DBF-B527-1038F89B4E4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3425" t="44843" r="1543" b="9544"/>
          <a:stretch/>
        </p:blipFill>
        <p:spPr>
          <a:xfrm>
            <a:off x="0" y="0"/>
            <a:ext cx="9144000" cy="2927350"/>
          </a:xfrm>
          <a:prstGeom prst="rect">
            <a:avLst/>
          </a:prstGeom>
        </p:spPr>
      </p:pic>
      <p:sp>
        <p:nvSpPr>
          <p:cNvPr id="6" name="矩形 5">
            <a:extLst>
              <a:ext uri="{FF2B5EF4-FFF2-40B4-BE49-F238E27FC236}">
                <a16:creationId xmlns:a16="http://schemas.microsoft.com/office/drawing/2014/main" xmlns="" id="{D1D394FA-C7B5-418C-A505-513CCACCD489}"/>
              </a:ext>
            </a:extLst>
          </p:cNvPr>
          <p:cNvSpPr/>
          <p:nvPr userDrawn="1"/>
        </p:nvSpPr>
        <p:spPr>
          <a:xfrm>
            <a:off x="0" y="2792413"/>
            <a:ext cx="9144000" cy="134937"/>
          </a:xfrm>
          <a:prstGeom prst="rect">
            <a:avLst/>
          </a:prstGeom>
          <a:solidFill>
            <a:srgbClr val="0E5C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cxnSp>
        <p:nvCxnSpPr>
          <p:cNvPr id="7" name="直接连接符 6">
            <a:extLst>
              <a:ext uri="{FF2B5EF4-FFF2-40B4-BE49-F238E27FC236}">
                <a16:creationId xmlns:a16="http://schemas.microsoft.com/office/drawing/2014/main" xmlns="" id="{0E18D03D-D3BE-4F86-987C-E55CD3C50F8A}"/>
              </a:ext>
            </a:extLst>
          </p:cNvPr>
          <p:cNvCxnSpPr/>
          <p:nvPr userDrawn="1"/>
        </p:nvCxnSpPr>
        <p:spPr>
          <a:xfrm>
            <a:off x="0" y="3690938"/>
            <a:ext cx="1357313" cy="0"/>
          </a:xfrm>
          <a:prstGeom prst="line">
            <a:avLst/>
          </a:prstGeom>
          <a:ln w="31750">
            <a:solidFill>
              <a:schemeClr val="bg2">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xmlns="" id="{7B6D1DD9-8F79-4D91-998C-4BF0CDE4486F}"/>
              </a:ext>
            </a:extLst>
          </p:cNvPr>
          <p:cNvCxnSpPr>
            <a:cxnSpLocks/>
          </p:cNvCxnSpPr>
          <p:nvPr userDrawn="1"/>
        </p:nvCxnSpPr>
        <p:spPr>
          <a:xfrm flipH="1">
            <a:off x="7786688" y="3690938"/>
            <a:ext cx="1357312" cy="0"/>
          </a:xfrm>
          <a:prstGeom prst="line">
            <a:avLst/>
          </a:prstGeom>
          <a:ln w="31750">
            <a:solidFill>
              <a:schemeClr val="bg2">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a16="http://schemas.microsoft.com/office/drawing/2014/main" xmlns="" id="{5A674E7B-967E-40CE-B075-8128E065B6CA}"/>
              </a:ext>
            </a:extLst>
          </p:cNvPr>
          <p:cNvSpPr/>
          <p:nvPr userDrawn="1"/>
        </p:nvSpPr>
        <p:spPr>
          <a:xfrm>
            <a:off x="0" y="2928938"/>
            <a:ext cx="9144000" cy="34925"/>
          </a:xfrm>
          <a:prstGeom prst="rect">
            <a:avLst/>
          </a:prstGeom>
          <a:solidFill>
            <a:srgbClr val="FF93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12" name="文本框 11">
            <a:extLst>
              <a:ext uri="{FF2B5EF4-FFF2-40B4-BE49-F238E27FC236}">
                <a16:creationId xmlns:a16="http://schemas.microsoft.com/office/drawing/2014/main" xmlns="" id="{F923DC26-968F-4724-B891-5D8A4EBA568B}"/>
              </a:ext>
            </a:extLst>
          </p:cNvPr>
          <p:cNvSpPr txBox="1">
            <a:spLocks noChangeArrowheads="1"/>
          </p:cNvSpPr>
          <p:nvPr userDrawn="1"/>
        </p:nvSpPr>
        <p:spPr bwMode="auto">
          <a:xfrm>
            <a:off x="3436938" y="3948113"/>
            <a:ext cx="1044575"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defTabSz="457200" eaLnBrk="0" fontAlgn="base" hangingPunct="0">
              <a:spcBef>
                <a:spcPct val="0"/>
              </a:spcBef>
              <a:spcAft>
                <a:spcPct val="0"/>
              </a:spcAft>
              <a:defRPr>
                <a:solidFill>
                  <a:schemeClr val="tx1"/>
                </a:solidFill>
                <a:latin typeface="Verdana" panose="020B0604030504040204" pitchFamily="34" charset="0"/>
              </a:defRPr>
            </a:lvl6pPr>
            <a:lvl7pPr marL="2971800" indent="-228600" defTabSz="457200" eaLnBrk="0" fontAlgn="base" hangingPunct="0">
              <a:spcBef>
                <a:spcPct val="0"/>
              </a:spcBef>
              <a:spcAft>
                <a:spcPct val="0"/>
              </a:spcAft>
              <a:defRPr>
                <a:solidFill>
                  <a:schemeClr val="tx1"/>
                </a:solidFill>
                <a:latin typeface="Verdana" panose="020B0604030504040204" pitchFamily="34" charset="0"/>
              </a:defRPr>
            </a:lvl7pPr>
            <a:lvl8pPr marL="3429000" indent="-228600" defTabSz="457200" eaLnBrk="0" fontAlgn="base" hangingPunct="0">
              <a:spcBef>
                <a:spcPct val="0"/>
              </a:spcBef>
              <a:spcAft>
                <a:spcPct val="0"/>
              </a:spcAft>
              <a:defRPr>
                <a:solidFill>
                  <a:schemeClr val="tx1"/>
                </a:solidFill>
                <a:latin typeface="Verdana" panose="020B0604030504040204" pitchFamily="34" charset="0"/>
              </a:defRPr>
            </a:lvl8pPr>
            <a:lvl9pPr marL="3886200" indent="-228600" defTabSz="457200" eaLnBrk="0" fontAlgn="base" hangingPunct="0">
              <a:spcBef>
                <a:spcPct val="0"/>
              </a:spcBef>
              <a:spcAft>
                <a:spcPct val="0"/>
              </a:spcAft>
              <a:defRPr>
                <a:solidFill>
                  <a:schemeClr val="tx1"/>
                </a:solidFill>
                <a:latin typeface="Verdana" panose="020B0604030504040204" pitchFamily="34" charset="0"/>
              </a:defRPr>
            </a:lvl9pPr>
          </a:lstStyle>
          <a:p>
            <a:pPr>
              <a:lnSpc>
                <a:spcPct val="150000"/>
              </a:lnSpc>
              <a:defRPr/>
            </a:pPr>
            <a:r>
              <a:rPr lang="zh-CN" altLang="en-US" sz="1600" dirty="0">
                <a:solidFill>
                  <a:srgbClr val="404040"/>
                </a:solidFill>
                <a:latin typeface="微软雅黑" panose="020B0503020204020204" pitchFamily="34" charset="-122"/>
              </a:rPr>
              <a:t>部　门：</a:t>
            </a:r>
            <a:endParaRPr lang="en-US" altLang="zh-CN" sz="1600" dirty="0">
              <a:solidFill>
                <a:srgbClr val="404040"/>
              </a:solidFill>
              <a:latin typeface="微软雅黑" panose="020B0503020204020204" pitchFamily="34" charset="-122"/>
            </a:endParaRPr>
          </a:p>
          <a:p>
            <a:pPr>
              <a:lnSpc>
                <a:spcPct val="150000"/>
              </a:lnSpc>
              <a:defRPr/>
            </a:pPr>
            <a:r>
              <a:rPr lang="zh-CN" altLang="en-US" sz="1600" dirty="0">
                <a:solidFill>
                  <a:srgbClr val="404040"/>
                </a:solidFill>
                <a:latin typeface="微软雅黑" panose="020B0503020204020204" pitchFamily="34" charset="-122"/>
              </a:rPr>
              <a:t>策划人：</a:t>
            </a:r>
          </a:p>
        </p:txBody>
      </p:sp>
      <p:sp>
        <p:nvSpPr>
          <p:cNvPr id="14" name="标题 1">
            <a:extLst>
              <a:ext uri="{FF2B5EF4-FFF2-40B4-BE49-F238E27FC236}">
                <a16:creationId xmlns:a16="http://schemas.microsoft.com/office/drawing/2014/main" xmlns="" id="{17D68F2D-89F6-4936-AD14-AF30F7075FB7}"/>
              </a:ext>
            </a:extLst>
          </p:cNvPr>
          <p:cNvSpPr>
            <a:spLocks noGrp="1"/>
          </p:cNvSpPr>
          <p:nvPr>
            <p:ph type="title"/>
          </p:nvPr>
        </p:nvSpPr>
        <p:spPr>
          <a:xfrm>
            <a:off x="1439466" y="3435465"/>
            <a:ext cx="6265069" cy="472219"/>
          </a:xfrm>
          <a:prstGeom prst="rect">
            <a:avLst/>
          </a:prstGeom>
        </p:spPr>
        <p:txBody>
          <a:bodyPr>
            <a:noAutofit/>
          </a:bodyPr>
          <a:lstStyle>
            <a:lvl1pPr algn="ctr">
              <a:defRPr sz="3000" b="1">
                <a:solidFill>
                  <a:schemeClr val="tx1">
                    <a:lumMod val="75000"/>
                    <a:lumOff val="25000"/>
                  </a:schemeClr>
                </a:solidFill>
              </a:defRPr>
            </a:lvl1pPr>
          </a:lstStyle>
          <a:p>
            <a:r>
              <a:rPr lang="zh-CN" altLang="en-US" dirty="0"/>
              <a:t>单击此处编辑母版标题样式</a:t>
            </a:r>
          </a:p>
        </p:txBody>
      </p:sp>
      <p:sp>
        <p:nvSpPr>
          <p:cNvPr id="9" name="文本占位符 2">
            <a:extLst>
              <a:ext uri="{FF2B5EF4-FFF2-40B4-BE49-F238E27FC236}">
                <a16:creationId xmlns:a16="http://schemas.microsoft.com/office/drawing/2014/main" xmlns="" id="{C510404C-4061-4EFB-9D97-24877450D037}"/>
              </a:ext>
            </a:extLst>
          </p:cNvPr>
          <p:cNvSpPr>
            <a:spLocks noGrp="1"/>
          </p:cNvSpPr>
          <p:nvPr>
            <p:ph type="body" idx="1"/>
          </p:nvPr>
        </p:nvSpPr>
        <p:spPr>
          <a:xfrm>
            <a:off x="4309077" y="4058737"/>
            <a:ext cx="2153600" cy="276465"/>
          </a:xfrm>
          <a:prstGeom prst="rect">
            <a:avLst/>
          </a:prstGeom>
        </p:spPr>
        <p:txBody>
          <a:bodyPr anchor="ctr">
            <a:noAutofit/>
          </a:bodyPr>
          <a:lstStyle>
            <a:lvl1pPr marL="0" indent="0" algn="l">
              <a:buFontTx/>
              <a:buNone/>
              <a:defRPr sz="1600" b="0">
                <a:solidFill>
                  <a:schemeClr val="tx1">
                    <a:lumMod val="75000"/>
                    <a:lumOff val="2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编辑母版文本样式</a:t>
            </a:r>
          </a:p>
        </p:txBody>
      </p:sp>
      <p:sp>
        <p:nvSpPr>
          <p:cNvPr id="10" name="文本占位符 2">
            <a:extLst>
              <a:ext uri="{FF2B5EF4-FFF2-40B4-BE49-F238E27FC236}">
                <a16:creationId xmlns:a16="http://schemas.microsoft.com/office/drawing/2014/main" xmlns="" id="{B544CD99-73F5-4233-9BC4-850C4EE2A232}"/>
              </a:ext>
            </a:extLst>
          </p:cNvPr>
          <p:cNvSpPr>
            <a:spLocks noGrp="1"/>
          </p:cNvSpPr>
          <p:nvPr>
            <p:ph type="body" idx="10"/>
          </p:nvPr>
        </p:nvSpPr>
        <p:spPr>
          <a:xfrm>
            <a:off x="4309077" y="4435100"/>
            <a:ext cx="2153600" cy="276465"/>
          </a:xfrm>
          <a:prstGeom prst="rect">
            <a:avLst/>
          </a:prstGeom>
        </p:spPr>
        <p:txBody>
          <a:bodyPr anchor="ctr">
            <a:noAutofit/>
          </a:bodyPr>
          <a:lstStyle>
            <a:lvl1pPr marL="0" indent="0" algn="l">
              <a:buFontTx/>
              <a:buNone/>
              <a:defRPr sz="1600" b="0">
                <a:solidFill>
                  <a:schemeClr val="tx1">
                    <a:lumMod val="75000"/>
                    <a:lumOff val="2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编辑母版文本样式</a:t>
            </a:r>
          </a:p>
        </p:txBody>
      </p:sp>
    </p:spTree>
    <p:extLst>
      <p:ext uri="{BB962C8B-B14F-4D97-AF65-F5344CB8AC3E}">
        <p14:creationId xmlns:p14="http://schemas.microsoft.com/office/powerpoint/2010/main" val="1552573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目录">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D98C4CBC-2CD6-4620-9A23-5548E85D49C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818"/>
            <a:ext cx="9144000" cy="5086314"/>
          </a:xfrm>
          <a:prstGeom prst="rect">
            <a:avLst/>
          </a:prstGeom>
        </p:spPr>
      </p:pic>
      <p:sp>
        <p:nvSpPr>
          <p:cNvPr id="4" name="标题 1">
            <a:extLst>
              <a:ext uri="{FF2B5EF4-FFF2-40B4-BE49-F238E27FC236}">
                <a16:creationId xmlns:a16="http://schemas.microsoft.com/office/drawing/2014/main" xmlns="" id="{8D8A73B0-3B3F-44B4-8B91-EA9D2C7B9ED4}"/>
              </a:ext>
            </a:extLst>
          </p:cNvPr>
          <p:cNvSpPr txBox="1">
            <a:spLocks/>
          </p:cNvSpPr>
          <p:nvPr userDrawn="1"/>
        </p:nvSpPr>
        <p:spPr>
          <a:xfrm>
            <a:off x="2559050" y="200025"/>
            <a:ext cx="1347788" cy="471488"/>
          </a:xfrm>
          <a:prstGeom prst="rect">
            <a:avLst/>
          </a:prstGeom>
        </p:spPr>
        <p:txBody>
          <a:bodyPr anchor="ctr"/>
          <a:lstStyle>
            <a:lvl1pPr algn="ctr" defTabSz="914400" rtl="0" eaLnBrk="1" latinLnBrk="0" hangingPunct="1">
              <a:lnSpc>
                <a:spcPct val="90000"/>
              </a:lnSpc>
              <a:spcBef>
                <a:spcPct val="0"/>
              </a:spcBef>
              <a:buNone/>
              <a:defRPr sz="4000" b="1" kern="1200">
                <a:solidFill>
                  <a:srgbClr val="181738"/>
                </a:solidFill>
                <a:latin typeface="+mj-lt"/>
                <a:ea typeface="+mj-ea"/>
                <a:cs typeface="+mj-cs"/>
              </a:defRPr>
            </a:lvl1pPr>
          </a:lstStyle>
          <a:p>
            <a:pPr fontAlgn="auto">
              <a:spcAft>
                <a:spcPts val="0"/>
              </a:spcAft>
              <a:defRPr/>
            </a:pPr>
            <a:r>
              <a:rPr lang="zh-CN" altLang="en-US" sz="3000" dirty="0">
                <a:solidFill>
                  <a:schemeClr val="bg1"/>
                </a:solidFill>
              </a:rPr>
              <a:t>目 录</a:t>
            </a:r>
          </a:p>
        </p:txBody>
      </p:sp>
      <p:sp>
        <p:nvSpPr>
          <p:cNvPr id="5" name="标题 1">
            <a:extLst>
              <a:ext uri="{FF2B5EF4-FFF2-40B4-BE49-F238E27FC236}">
                <a16:creationId xmlns:a16="http://schemas.microsoft.com/office/drawing/2014/main" xmlns="" id="{4965BD0A-6D72-4E55-8A66-8196C35F324B}"/>
              </a:ext>
            </a:extLst>
          </p:cNvPr>
          <p:cNvSpPr txBox="1">
            <a:spLocks/>
          </p:cNvSpPr>
          <p:nvPr userDrawn="1"/>
        </p:nvSpPr>
        <p:spPr>
          <a:xfrm>
            <a:off x="2579688" y="558800"/>
            <a:ext cx="1347787" cy="471488"/>
          </a:xfrm>
          <a:prstGeom prst="rect">
            <a:avLst/>
          </a:prstGeom>
        </p:spPr>
        <p:txBody>
          <a:bodyPr anchor="ctr"/>
          <a:lstStyle>
            <a:lvl1pPr algn="ctr" defTabSz="914400" rtl="0" eaLnBrk="1" latinLnBrk="0" hangingPunct="1">
              <a:lnSpc>
                <a:spcPct val="90000"/>
              </a:lnSpc>
              <a:spcBef>
                <a:spcPct val="0"/>
              </a:spcBef>
              <a:buNone/>
              <a:defRPr sz="4000" b="1" kern="1200">
                <a:solidFill>
                  <a:srgbClr val="181738"/>
                </a:solidFill>
                <a:latin typeface="+mj-lt"/>
                <a:ea typeface="+mj-ea"/>
                <a:cs typeface="+mj-cs"/>
              </a:defRPr>
            </a:lvl1pPr>
          </a:lstStyle>
          <a:p>
            <a:pPr fontAlgn="auto">
              <a:spcAft>
                <a:spcPts val="0"/>
              </a:spcAft>
              <a:defRPr/>
            </a:pPr>
            <a:r>
              <a:rPr lang="en-US" altLang="zh-CN" sz="1500" b="0" dirty="0">
                <a:solidFill>
                  <a:schemeClr val="bg1"/>
                </a:solidFill>
                <a:latin typeface="+mn-ea"/>
                <a:ea typeface="+mn-ea"/>
              </a:rPr>
              <a:t>CONTENTS</a:t>
            </a:r>
            <a:endParaRPr lang="zh-CN" altLang="en-US" sz="1500" b="0" dirty="0">
              <a:solidFill>
                <a:schemeClr val="bg1"/>
              </a:solidFill>
              <a:latin typeface="+mn-ea"/>
              <a:ea typeface="+mn-ea"/>
            </a:endParaRPr>
          </a:p>
        </p:txBody>
      </p:sp>
      <p:pic>
        <p:nvPicPr>
          <p:cNvPr id="7" name="图片 6">
            <a:extLst>
              <a:ext uri="{FF2B5EF4-FFF2-40B4-BE49-F238E27FC236}">
                <a16:creationId xmlns:a16="http://schemas.microsoft.com/office/drawing/2014/main" xmlns="" id="{CA67FC9C-26A2-49BE-B8C6-6F68F9BDF0BA}"/>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8061"/>
          <a:stretch/>
        </p:blipFill>
        <p:spPr>
          <a:xfrm>
            <a:off x="8160309" y="195531"/>
            <a:ext cx="731044" cy="599013"/>
          </a:xfrm>
          <a:prstGeom prst="rect">
            <a:avLst/>
          </a:prstGeom>
        </p:spPr>
      </p:pic>
    </p:spTree>
    <p:extLst>
      <p:ext uri="{BB962C8B-B14F-4D97-AF65-F5344CB8AC3E}">
        <p14:creationId xmlns:p14="http://schemas.microsoft.com/office/powerpoint/2010/main" val="2098424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过渡页1">
    <p:spTree>
      <p:nvGrpSpPr>
        <p:cNvPr id="1" name=""/>
        <p:cNvGrpSpPr/>
        <p:nvPr/>
      </p:nvGrpSpPr>
      <p:grpSpPr>
        <a:xfrm>
          <a:off x="0" y="0"/>
          <a:ext cx="0" cy="0"/>
          <a:chOff x="0" y="0"/>
          <a:chExt cx="0" cy="0"/>
        </a:xfrm>
      </p:grpSpPr>
      <p:pic>
        <p:nvPicPr>
          <p:cNvPr id="4" name="图片 4">
            <a:extLst>
              <a:ext uri="{FF2B5EF4-FFF2-40B4-BE49-F238E27FC236}">
                <a16:creationId xmlns:a16="http://schemas.microsoft.com/office/drawing/2014/main" xmlns="" id="{F7F2317A-93AD-4C8E-9302-461118D91A6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a:extLst>
              <a:ext uri="{FF2B5EF4-FFF2-40B4-BE49-F238E27FC236}">
                <a16:creationId xmlns:a16="http://schemas.microsoft.com/office/drawing/2014/main" xmlns="" id="{CAF588BC-999C-4B42-B287-F0795C944B71}"/>
              </a:ext>
            </a:extLst>
          </p:cNvPr>
          <p:cNvSpPr/>
          <p:nvPr userDrawn="1"/>
        </p:nvSpPr>
        <p:spPr>
          <a:xfrm>
            <a:off x="0" y="2006600"/>
            <a:ext cx="9144000" cy="26988"/>
          </a:xfrm>
          <a:prstGeom prst="rect">
            <a:avLst/>
          </a:prstGeom>
          <a:solidFill>
            <a:srgbClr val="FF93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6" name="矩形 5">
            <a:extLst>
              <a:ext uri="{FF2B5EF4-FFF2-40B4-BE49-F238E27FC236}">
                <a16:creationId xmlns:a16="http://schemas.microsoft.com/office/drawing/2014/main" xmlns="" id="{1371CCCA-8ADD-48CE-8061-93F227F08685}"/>
              </a:ext>
            </a:extLst>
          </p:cNvPr>
          <p:cNvSpPr/>
          <p:nvPr userDrawn="1"/>
        </p:nvSpPr>
        <p:spPr>
          <a:xfrm>
            <a:off x="0" y="3051175"/>
            <a:ext cx="9144000" cy="26988"/>
          </a:xfrm>
          <a:prstGeom prst="rect">
            <a:avLst/>
          </a:prstGeom>
          <a:solidFill>
            <a:srgbClr val="FF93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7" name="矩形: 圆角 6">
            <a:extLst>
              <a:ext uri="{FF2B5EF4-FFF2-40B4-BE49-F238E27FC236}">
                <a16:creationId xmlns:a16="http://schemas.microsoft.com/office/drawing/2014/main" xmlns="" id="{751F04E2-3C4F-457D-989D-0B42C02161EB}"/>
              </a:ext>
            </a:extLst>
          </p:cNvPr>
          <p:cNvSpPr/>
          <p:nvPr userDrawn="1"/>
        </p:nvSpPr>
        <p:spPr>
          <a:xfrm>
            <a:off x="3425825" y="1779588"/>
            <a:ext cx="2292350" cy="487362"/>
          </a:xfrm>
          <a:prstGeom prst="roundRect">
            <a:avLst>
              <a:gd name="adj" fmla="val 50000"/>
            </a:avLst>
          </a:prstGeom>
          <a:solidFill>
            <a:srgbClr val="0E5C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标题占位符 1">
            <a:extLst>
              <a:ext uri="{FF2B5EF4-FFF2-40B4-BE49-F238E27FC236}">
                <a16:creationId xmlns:a16="http://schemas.microsoft.com/office/drawing/2014/main" xmlns="" id="{E4EF6CF2-8BA7-4FF8-AE27-4951AAE5D7D4}"/>
              </a:ext>
            </a:extLst>
          </p:cNvPr>
          <p:cNvSpPr>
            <a:spLocks noGrp="1"/>
          </p:cNvSpPr>
          <p:nvPr>
            <p:ph type="title"/>
          </p:nvPr>
        </p:nvSpPr>
        <p:spPr>
          <a:xfrm>
            <a:off x="2136594" y="2373198"/>
            <a:ext cx="4870813" cy="587086"/>
          </a:xfrm>
          <a:prstGeom prst="rect">
            <a:avLst/>
          </a:prstGeom>
        </p:spPr>
        <p:txBody>
          <a:bodyPr rtlCol="0" anchor="ctr">
            <a:noAutofit/>
          </a:bodyPr>
          <a:lstStyle>
            <a:lvl1pPr algn="ctr">
              <a:defRPr sz="2400" b="1">
                <a:solidFill>
                  <a:schemeClr val="tx1">
                    <a:lumMod val="75000"/>
                    <a:lumOff val="25000"/>
                  </a:schemeClr>
                </a:solidFill>
              </a:defRPr>
            </a:lvl1pPr>
          </a:lstStyle>
          <a:p>
            <a:r>
              <a:rPr lang="zh-CN" altLang="en-US" dirty="0"/>
              <a:t>单击此处编辑母版标题样式</a:t>
            </a:r>
          </a:p>
        </p:txBody>
      </p:sp>
      <p:sp>
        <p:nvSpPr>
          <p:cNvPr id="10" name="文本占位符 2">
            <a:extLst>
              <a:ext uri="{FF2B5EF4-FFF2-40B4-BE49-F238E27FC236}">
                <a16:creationId xmlns:a16="http://schemas.microsoft.com/office/drawing/2014/main" xmlns="" id="{94A6AE21-FB01-4B0C-AB50-9C5F5EEE858A}"/>
              </a:ext>
            </a:extLst>
          </p:cNvPr>
          <p:cNvSpPr>
            <a:spLocks noGrp="1"/>
          </p:cNvSpPr>
          <p:nvPr>
            <p:ph type="body" idx="1"/>
          </p:nvPr>
        </p:nvSpPr>
        <p:spPr>
          <a:xfrm>
            <a:off x="3407385" y="1898502"/>
            <a:ext cx="2333399" cy="276465"/>
          </a:xfrm>
          <a:prstGeom prst="rect">
            <a:avLst/>
          </a:prstGeom>
        </p:spPr>
        <p:txBody>
          <a:bodyPr anchor="ctr">
            <a:noAutofit/>
          </a:bodyPr>
          <a:lstStyle>
            <a:lvl1pPr marL="0" indent="0" algn="ctr">
              <a:buFontTx/>
              <a:buNone/>
              <a:defRPr sz="2000" b="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编辑母版文本样式</a:t>
            </a:r>
          </a:p>
        </p:txBody>
      </p:sp>
      <p:pic>
        <p:nvPicPr>
          <p:cNvPr id="9" name="图片 8">
            <a:extLst>
              <a:ext uri="{FF2B5EF4-FFF2-40B4-BE49-F238E27FC236}">
                <a16:creationId xmlns:a16="http://schemas.microsoft.com/office/drawing/2014/main" xmlns="" id="{A824AE54-030B-4F10-B398-96F18F28C4ED}"/>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8061"/>
          <a:stretch/>
        </p:blipFill>
        <p:spPr>
          <a:xfrm>
            <a:off x="8160309" y="195531"/>
            <a:ext cx="731044" cy="599013"/>
          </a:xfrm>
          <a:prstGeom prst="rect">
            <a:avLst/>
          </a:prstGeom>
        </p:spPr>
      </p:pic>
    </p:spTree>
    <p:extLst>
      <p:ext uri="{BB962C8B-B14F-4D97-AF65-F5344CB8AC3E}">
        <p14:creationId xmlns:p14="http://schemas.microsoft.com/office/powerpoint/2010/main" val="2035397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一级标题">
    <p:spTree>
      <p:nvGrpSpPr>
        <p:cNvPr id="1" name=""/>
        <p:cNvGrpSpPr/>
        <p:nvPr/>
      </p:nvGrpSpPr>
      <p:grpSpPr>
        <a:xfrm>
          <a:off x="0" y="0"/>
          <a:ext cx="0" cy="0"/>
          <a:chOff x="0" y="0"/>
          <a:chExt cx="0" cy="0"/>
        </a:xfrm>
      </p:grpSpPr>
      <p:sp>
        <p:nvSpPr>
          <p:cNvPr id="8" name="标题占位符 1">
            <a:extLst>
              <a:ext uri="{FF2B5EF4-FFF2-40B4-BE49-F238E27FC236}">
                <a16:creationId xmlns:a16="http://schemas.microsoft.com/office/drawing/2014/main" xmlns="" id="{32C72659-27FB-4CB6-B8EF-9DBB16D76381}"/>
              </a:ext>
            </a:extLst>
          </p:cNvPr>
          <p:cNvSpPr>
            <a:spLocks noGrp="1"/>
          </p:cNvSpPr>
          <p:nvPr>
            <p:ph type="title"/>
          </p:nvPr>
        </p:nvSpPr>
        <p:spPr>
          <a:xfrm>
            <a:off x="525781" y="438436"/>
            <a:ext cx="7268051" cy="330041"/>
          </a:xfrm>
          <a:prstGeom prst="rect">
            <a:avLst/>
          </a:prstGeom>
        </p:spPr>
        <p:txBody>
          <a:bodyPr rtlCol="0">
            <a:noAutofit/>
          </a:bodyPr>
          <a:lstStyle>
            <a:lvl1pPr>
              <a:defRPr sz="2000" b="1">
                <a:solidFill>
                  <a:schemeClr val="tx1">
                    <a:lumMod val="75000"/>
                    <a:lumOff val="25000"/>
                  </a:schemeClr>
                </a:solidFill>
              </a:defRPr>
            </a:lvl1pPr>
          </a:lstStyle>
          <a:p>
            <a:r>
              <a:rPr lang="zh-CN" altLang="en-US" dirty="0"/>
              <a:t>单击此处编辑母版标题样式</a:t>
            </a:r>
          </a:p>
        </p:txBody>
      </p:sp>
    </p:spTree>
    <p:extLst>
      <p:ext uri="{BB962C8B-B14F-4D97-AF65-F5344CB8AC3E}">
        <p14:creationId xmlns:p14="http://schemas.microsoft.com/office/powerpoint/2010/main" val="2846187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结束页">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A7DDB6A5-541F-497F-9903-8D8EDB5F415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3425" t="44843" r="1543" b="9544"/>
          <a:stretch/>
        </p:blipFill>
        <p:spPr>
          <a:xfrm>
            <a:off x="0" y="0"/>
            <a:ext cx="9144000" cy="2927350"/>
          </a:xfrm>
          <a:prstGeom prst="rect">
            <a:avLst/>
          </a:prstGeom>
        </p:spPr>
      </p:pic>
      <p:cxnSp>
        <p:nvCxnSpPr>
          <p:cNvPr id="4" name="直接连接符 3">
            <a:extLst>
              <a:ext uri="{FF2B5EF4-FFF2-40B4-BE49-F238E27FC236}">
                <a16:creationId xmlns:a16="http://schemas.microsoft.com/office/drawing/2014/main" xmlns="" id="{9F20C2C4-3A42-427D-A1EE-B21B4F86F9BD}"/>
              </a:ext>
            </a:extLst>
          </p:cNvPr>
          <p:cNvCxnSpPr/>
          <p:nvPr userDrawn="1"/>
        </p:nvCxnSpPr>
        <p:spPr>
          <a:xfrm>
            <a:off x="0" y="3986213"/>
            <a:ext cx="3008313" cy="0"/>
          </a:xfrm>
          <a:prstGeom prst="line">
            <a:avLst/>
          </a:prstGeom>
          <a:ln w="31750">
            <a:solidFill>
              <a:schemeClr val="bg2">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a16="http://schemas.microsoft.com/office/drawing/2014/main" xmlns="" id="{A7E89849-81EE-4B21-868C-31B70074BD37}"/>
              </a:ext>
            </a:extLst>
          </p:cNvPr>
          <p:cNvCxnSpPr>
            <a:cxnSpLocks/>
          </p:cNvCxnSpPr>
          <p:nvPr userDrawn="1"/>
        </p:nvCxnSpPr>
        <p:spPr>
          <a:xfrm flipH="1">
            <a:off x="6137275" y="3986213"/>
            <a:ext cx="3006725" cy="0"/>
          </a:xfrm>
          <a:prstGeom prst="line">
            <a:avLst/>
          </a:prstGeom>
          <a:ln w="31750">
            <a:solidFill>
              <a:schemeClr val="bg2">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7" name="标题 1">
            <a:extLst>
              <a:ext uri="{FF2B5EF4-FFF2-40B4-BE49-F238E27FC236}">
                <a16:creationId xmlns:a16="http://schemas.microsoft.com/office/drawing/2014/main" xmlns="" id="{266074DD-82AE-46A8-90CC-1E31C2B600A7}"/>
              </a:ext>
            </a:extLst>
          </p:cNvPr>
          <p:cNvSpPr txBox="1">
            <a:spLocks/>
          </p:cNvSpPr>
          <p:nvPr userDrawn="1"/>
        </p:nvSpPr>
        <p:spPr>
          <a:xfrm>
            <a:off x="3363913" y="3608388"/>
            <a:ext cx="2417762" cy="471487"/>
          </a:xfrm>
          <a:prstGeom prst="rect">
            <a:avLst/>
          </a:prstGeom>
        </p:spPr>
        <p:txBody>
          <a:bodyPr anchor="ctr"/>
          <a:lstStyle>
            <a:lvl1pPr algn="ctr" defTabSz="914400" rtl="0" eaLnBrk="1" latinLnBrk="0" hangingPunct="1">
              <a:lnSpc>
                <a:spcPct val="90000"/>
              </a:lnSpc>
              <a:spcBef>
                <a:spcPct val="0"/>
              </a:spcBef>
              <a:buNone/>
              <a:defRPr sz="4000" b="1" kern="1200">
                <a:solidFill>
                  <a:srgbClr val="181738"/>
                </a:solidFill>
                <a:latin typeface="+mj-lt"/>
                <a:ea typeface="+mj-ea"/>
                <a:cs typeface="+mj-cs"/>
              </a:defRPr>
            </a:lvl1pPr>
          </a:lstStyle>
          <a:p>
            <a:pPr fontAlgn="auto">
              <a:spcAft>
                <a:spcPts val="0"/>
              </a:spcAft>
              <a:defRPr/>
            </a:pPr>
            <a:r>
              <a:rPr lang="zh-CN" altLang="en-US" dirty="0">
                <a:solidFill>
                  <a:schemeClr val="tx1">
                    <a:lumMod val="75000"/>
                    <a:lumOff val="25000"/>
                  </a:schemeClr>
                </a:solidFill>
              </a:rPr>
              <a:t>谢谢观看</a:t>
            </a:r>
          </a:p>
        </p:txBody>
      </p:sp>
      <p:sp>
        <p:nvSpPr>
          <p:cNvPr id="8" name="标题 1">
            <a:extLst>
              <a:ext uri="{FF2B5EF4-FFF2-40B4-BE49-F238E27FC236}">
                <a16:creationId xmlns:a16="http://schemas.microsoft.com/office/drawing/2014/main" xmlns="" id="{3B7AFEBA-B781-45BB-BB6B-AE5A204E818D}"/>
              </a:ext>
            </a:extLst>
          </p:cNvPr>
          <p:cNvSpPr txBox="1">
            <a:spLocks/>
          </p:cNvSpPr>
          <p:nvPr userDrawn="1"/>
        </p:nvSpPr>
        <p:spPr>
          <a:xfrm>
            <a:off x="3363913" y="4086225"/>
            <a:ext cx="2417762" cy="473075"/>
          </a:xfrm>
          <a:prstGeom prst="rect">
            <a:avLst/>
          </a:prstGeom>
        </p:spPr>
        <p:txBody>
          <a:bodyPr anchor="ctr"/>
          <a:lstStyle>
            <a:lvl1pPr algn="ctr" defTabSz="914400" rtl="0" eaLnBrk="1" latinLnBrk="0" hangingPunct="1">
              <a:lnSpc>
                <a:spcPct val="90000"/>
              </a:lnSpc>
              <a:spcBef>
                <a:spcPct val="0"/>
              </a:spcBef>
              <a:buNone/>
              <a:defRPr sz="4000" b="1" kern="1200">
                <a:solidFill>
                  <a:srgbClr val="181738"/>
                </a:solidFill>
                <a:latin typeface="+mj-lt"/>
                <a:ea typeface="+mj-ea"/>
                <a:cs typeface="+mj-cs"/>
              </a:defRPr>
            </a:lvl1pPr>
          </a:lstStyle>
          <a:p>
            <a:pPr fontAlgn="auto">
              <a:spcAft>
                <a:spcPts val="0"/>
              </a:spcAft>
              <a:defRPr/>
            </a:pPr>
            <a:r>
              <a:rPr lang="en-US" altLang="zh-CN" sz="2400" b="0" dirty="0">
                <a:solidFill>
                  <a:schemeClr val="bg2">
                    <a:lumMod val="50000"/>
                  </a:schemeClr>
                </a:solidFill>
                <a:latin typeface="+mn-ea"/>
                <a:ea typeface="+mn-ea"/>
              </a:rPr>
              <a:t>THANK   YOU</a:t>
            </a:r>
          </a:p>
        </p:txBody>
      </p:sp>
      <p:sp>
        <p:nvSpPr>
          <p:cNvPr id="10" name="矩形 9">
            <a:extLst>
              <a:ext uri="{FF2B5EF4-FFF2-40B4-BE49-F238E27FC236}">
                <a16:creationId xmlns:a16="http://schemas.microsoft.com/office/drawing/2014/main" xmlns="" id="{EE6D58BE-0970-4DDA-9C7A-AFE1BC5C1E9C}"/>
              </a:ext>
            </a:extLst>
          </p:cNvPr>
          <p:cNvSpPr/>
          <p:nvPr userDrawn="1"/>
        </p:nvSpPr>
        <p:spPr>
          <a:xfrm>
            <a:off x="0" y="2792413"/>
            <a:ext cx="9144000" cy="134937"/>
          </a:xfrm>
          <a:prstGeom prst="rect">
            <a:avLst/>
          </a:prstGeom>
          <a:solidFill>
            <a:srgbClr val="0E5C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11" name="矩形 10">
            <a:extLst>
              <a:ext uri="{FF2B5EF4-FFF2-40B4-BE49-F238E27FC236}">
                <a16:creationId xmlns:a16="http://schemas.microsoft.com/office/drawing/2014/main" xmlns="" id="{609B0EF5-4843-4BE7-91B6-062D065BEF97}"/>
              </a:ext>
            </a:extLst>
          </p:cNvPr>
          <p:cNvSpPr/>
          <p:nvPr userDrawn="1"/>
        </p:nvSpPr>
        <p:spPr>
          <a:xfrm>
            <a:off x="0" y="2928938"/>
            <a:ext cx="9144000" cy="34925"/>
          </a:xfrm>
          <a:prstGeom prst="rect">
            <a:avLst/>
          </a:prstGeom>
          <a:solidFill>
            <a:srgbClr val="FF93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Tree>
    <p:extLst>
      <p:ext uri="{BB962C8B-B14F-4D97-AF65-F5344CB8AC3E}">
        <p14:creationId xmlns:p14="http://schemas.microsoft.com/office/powerpoint/2010/main" val="26873460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任意多边形 7">
            <a:extLst>
              <a:ext uri="{FF2B5EF4-FFF2-40B4-BE49-F238E27FC236}">
                <a16:creationId xmlns:a16="http://schemas.microsoft.com/office/drawing/2014/main" xmlns="" id="{0EA54F14-21DC-4D0B-920F-976AB26E0AC1}"/>
              </a:ext>
            </a:extLst>
          </p:cNvPr>
          <p:cNvSpPr/>
          <p:nvPr userDrawn="1"/>
        </p:nvSpPr>
        <p:spPr>
          <a:xfrm>
            <a:off x="322263" y="241300"/>
            <a:ext cx="492125" cy="493713"/>
          </a:xfrm>
          <a:custGeom>
            <a:avLst/>
            <a:gdLst>
              <a:gd name="connsiteX0" fmla="*/ 0 w 864000"/>
              <a:gd name="connsiteY0" fmla="*/ 0 h 864000"/>
              <a:gd name="connsiteX1" fmla="*/ 864000 w 864000"/>
              <a:gd name="connsiteY1" fmla="*/ 0 h 864000"/>
              <a:gd name="connsiteX2" fmla="*/ 864000 w 864000"/>
              <a:gd name="connsiteY2" fmla="*/ 261737 h 864000"/>
              <a:gd name="connsiteX3" fmla="*/ 751007 w 864000"/>
              <a:gd name="connsiteY3" fmla="*/ 261737 h 864000"/>
              <a:gd name="connsiteX4" fmla="*/ 751007 w 864000"/>
              <a:gd name="connsiteY4" fmla="*/ 112993 h 864000"/>
              <a:gd name="connsiteX5" fmla="*/ 112993 w 864000"/>
              <a:gd name="connsiteY5" fmla="*/ 112993 h 864000"/>
              <a:gd name="connsiteX6" fmla="*/ 112993 w 864000"/>
              <a:gd name="connsiteY6" fmla="*/ 751007 h 864000"/>
              <a:gd name="connsiteX7" fmla="*/ 246681 w 864000"/>
              <a:gd name="connsiteY7" fmla="*/ 751007 h 864000"/>
              <a:gd name="connsiteX8" fmla="*/ 246681 w 864000"/>
              <a:gd name="connsiteY8" fmla="*/ 864000 h 864000"/>
              <a:gd name="connsiteX9" fmla="*/ 0 w 864000"/>
              <a:gd name="connsiteY9" fmla="*/ 864000 h 86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64000" h="864000">
                <a:moveTo>
                  <a:pt x="0" y="0"/>
                </a:moveTo>
                <a:lnTo>
                  <a:pt x="864000" y="0"/>
                </a:lnTo>
                <a:lnTo>
                  <a:pt x="864000" y="261737"/>
                </a:lnTo>
                <a:lnTo>
                  <a:pt x="751007" y="261737"/>
                </a:lnTo>
                <a:lnTo>
                  <a:pt x="751007" y="112993"/>
                </a:lnTo>
                <a:lnTo>
                  <a:pt x="112993" y="112993"/>
                </a:lnTo>
                <a:lnTo>
                  <a:pt x="112993" y="751007"/>
                </a:lnTo>
                <a:lnTo>
                  <a:pt x="246681" y="751007"/>
                </a:lnTo>
                <a:lnTo>
                  <a:pt x="246681" y="864000"/>
                </a:lnTo>
                <a:lnTo>
                  <a:pt x="0" y="864000"/>
                </a:lnTo>
                <a:close/>
              </a:path>
            </a:pathLst>
          </a:custGeom>
          <a:solidFill>
            <a:srgbClr val="0E5C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pic>
        <p:nvPicPr>
          <p:cNvPr id="4" name="图片 3">
            <a:extLst>
              <a:ext uri="{FF2B5EF4-FFF2-40B4-BE49-F238E27FC236}">
                <a16:creationId xmlns:a16="http://schemas.microsoft.com/office/drawing/2014/main" xmlns="" id="{8015F36D-1801-486A-96E4-D6F60CFBA4F7}"/>
              </a:ext>
            </a:extLst>
          </p:cNvPr>
          <p:cNvPicPr>
            <a:picLocks noChangeAspect="1"/>
          </p:cNvPicPr>
          <p:nvPr userDrawn="1"/>
        </p:nvPicPr>
        <p:blipFill rotWithShape="1">
          <a:blip r:embed="rId7" cstate="print">
            <a:extLst>
              <a:ext uri="{28A0092B-C50C-407E-A947-70E740481C1C}">
                <a14:useLocalDpi xmlns:a14="http://schemas.microsoft.com/office/drawing/2010/main" val="0"/>
              </a:ext>
            </a:extLst>
          </a:blip>
          <a:srcRect b="18061"/>
          <a:stretch/>
        </p:blipFill>
        <p:spPr>
          <a:xfrm>
            <a:off x="8160309" y="195531"/>
            <a:ext cx="731044" cy="599013"/>
          </a:xfrm>
          <a:prstGeom prst="rect">
            <a:avLst/>
          </a:prstGeom>
        </p:spPr>
      </p:pic>
    </p:spTree>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18" r:id="rId4"/>
    <p:sldLayoutId id="2147483823" r:id="rId5"/>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Verdana" panose="020B0604030504040204" pitchFamily="34" charset="0"/>
        </a:defRPr>
      </a:lvl2pPr>
      <a:lvl3pPr algn="l" defTabSz="685800" rtl="0" eaLnBrk="0" fontAlgn="base" hangingPunct="0">
        <a:lnSpc>
          <a:spcPct val="90000"/>
        </a:lnSpc>
        <a:spcBef>
          <a:spcPct val="0"/>
        </a:spcBef>
        <a:spcAft>
          <a:spcPct val="0"/>
        </a:spcAft>
        <a:defRPr sz="3300">
          <a:solidFill>
            <a:schemeClr val="tx1"/>
          </a:solidFill>
          <a:latin typeface="Verdana" panose="020B0604030504040204" pitchFamily="34" charset="0"/>
        </a:defRPr>
      </a:lvl3pPr>
      <a:lvl4pPr algn="l" defTabSz="685800" rtl="0" eaLnBrk="0" fontAlgn="base" hangingPunct="0">
        <a:lnSpc>
          <a:spcPct val="90000"/>
        </a:lnSpc>
        <a:spcBef>
          <a:spcPct val="0"/>
        </a:spcBef>
        <a:spcAft>
          <a:spcPct val="0"/>
        </a:spcAft>
        <a:defRPr sz="3300">
          <a:solidFill>
            <a:schemeClr val="tx1"/>
          </a:solidFill>
          <a:latin typeface="Verdana" panose="020B0604030504040204" pitchFamily="34" charset="0"/>
        </a:defRPr>
      </a:lvl4pPr>
      <a:lvl5pPr algn="l" defTabSz="685800" rtl="0" eaLnBrk="0" fontAlgn="base" hangingPunct="0">
        <a:lnSpc>
          <a:spcPct val="90000"/>
        </a:lnSpc>
        <a:spcBef>
          <a:spcPct val="0"/>
        </a:spcBef>
        <a:spcAft>
          <a:spcPct val="0"/>
        </a:spcAft>
        <a:defRPr sz="3300">
          <a:solidFill>
            <a:schemeClr val="tx1"/>
          </a:solidFill>
          <a:latin typeface="Verdana" panose="020B0604030504040204" pitchFamily="34" charset="0"/>
        </a:defRPr>
      </a:lvl5pPr>
      <a:lvl6pPr marL="457200" algn="l" defTabSz="685800" rtl="0" fontAlgn="base">
        <a:lnSpc>
          <a:spcPct val="90000"/>
        </a:lnSpc>
        <a:spcBef>
          <a:spcPct val="0"/>
        </a:spcBef>
        <a:spcAft>
          <a:spcPct val="0"/>
        </a:spcAft>
        <a:defRPr sz="3300">
          <a:solidFill>
            <a:schemeClr val="tx1"/>
          </a:solidFill>
          <a:latin typeface="Verdana" panose="020B0604030504040204" pitchFamily="34" charset="0"/>
        </a:defRPr>
      </a:lvl6pPr>
      <a:lvl7pPr marL="914400" algn="l" defTabSz="685800" rtl="0" fontAlgn="base">
        <a:lnSpc>
          <a:spcPct val="90000"/>
        </a:lnSpc>
        <a:spcBef>
          <a:spcPct val="0"/>
        </a:spcBef>
        <a:spcAft>
          <a:spcPct val="0"/>
        </a:spcAft>
        <a:defRPr sz="3300">
          <a:solidFill>
            <a:schemeClr val="tx1"/>
          </a:solidFill>
          <a:latin typeface="Verdana" panose="020B0604030504040204" pitchFamily="34" charset="0"/>
        </a:defRPr>
      </a:lvl7pPr>
      <a:lvl8pPr marL="1371600" algn="l" defTabSz="685800" rtl="0" fontAlgn="base">
        <a:lnSpc>
          <a:spcPct val="90000"/>
        </a:lnSpc>
        <a:spcBef>
          <a:spcPct val="0"/>
        </a:spcBef>
        <a:spcAft>
          <a:spcPct val="0"/>
        </a:spcAft>
        <a:defRPr sz="3300">
          <a:solidFill>
            <a:schemeClr val="tx1"/>
          </a:solidFill>
          <a:latin typeface="Verdana" panose="020B0604030504040204" pitchFamily="34" charset="0"/>
        </a:defRPr>
      </a:lvl8pPr>
      <a:lvl9pPr marL="1828800" algn="l" defTabSz="685800" rtl="0" fontAlgn="base">
        <a:lnSpc>
          <a:spcPct val="90000"/>
        </a:lnSpc>
        <a:spcBef>
          <a:spcPct val="0"/>
        </a:spcBef>
        <a:spcAft>
          <a:spcPct val="0"/>
        </a:spcAft>
        <a:defRPr sz="3300">
          <a:solidFill>
            <a:schemeClr val="tx1"/>
          </a:solidFill>
          <a:latin typeface="Verdana" panose="020B060403050404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3">
            <a:extLst>
              <a:ext uri="{FF2B5EF4-FFF2-40B4-BE49-F238E27FC236}">
                <a16:creationId xmlns:a16="http://schemas.microsoft.com/office/drawing/2014/main" xmlns="" id="{C975612F-22A9-4505-8180-B0709BED68DD}"/>
              </a:ext>
            </a:extLst>
          </p:cNvPr>
          <p:cNvSpPr>
            <a:spLocks noGrp="1" noChangeArrowheads="1"/>
          </p:cNvSpPr>
          <p:nvPr>
            <p:ph type="title"/>
          </p:nvPr>
        </p:nvSpPr>
        <p:spPr bwMode="auto">
          <a:xfrm>
            <a:off x="1439863" y="3435350"/>
            <a:ext cx="6264275" cy="473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CN" altLang="en-US">
                <a:solidFill>
                  <a:srgbClr val="404040"/>
                </a:solidFill>
              </a:rPr>
              <a:t>汽车营销活动主题</a:t>
            </a:r>
          </a:p>
        </p:txBody>
      </p:sp>
      <p:sp>
        <p:nvSpPr>
          <p:cNvPr id="2" name="文本占位符 1">
            <a:extLst>
              <a:ext uri="{FF2B5EF4-FFF2-40B4-BE49-F238E27FC236}">
                <a16:creationId xmlns:a16="http://schemas.microsoft.com/office/drawing/2014/main" xmlns="" id="{B3274ACC-8772-4550-AC43-DB17AF2090DD}"/>
              </a:ext>
            </a:extLst>
          </p:cNvPr>
          <p:cNvSpPr>
            <a:spLocks noGrp="1"/>
          </p:cNvSpPr>
          <p:nvPr>
            <p:ph type="body" idx="1"/>
          </p:nvPr>
        </p:nvSpPr>
        <p:spPr>
          <a:xfrm>
            <a:off x="4308475" y="4059238"/>
            <a:ext cx="2154238" cy="276225"/>
          </a:xfrm>
        </p:spPr>
        <p:txBody>
          <a:bodyPr/>
          <a:lstStyle/>
          <a:p>
            <a:pPr eaLnBrk="1" hangingPunct="1">
              <a:defRPr/>
            </a:pPr>
            <a:r>
              <a:rPr lang="zh-CN" altLang="en-US" dirty="0"/>
              <a:t>市场部</a:t>
            </a:r>
          </a:p>
        </p:txBody>
      </p:sp>
      <p:sp>
        <p:nvSpPr>
          <p:cNvPr id="3" name="文本占位符 2">
            <a:extLst>
              <a:ext uri="{FF2B5EF4-FFF2-40B4-BE49-F238E27FC236}">
                <a16:creationId xmlns:a16="http://schemas.microsoft.com/office/drawing/2014/main" xmlns="" id="{3E7CB469-A76E-4F91-A63A-47C078F492BD}"/>
              </a:ext>
            </a:extLst>
          </p:cNvPr>
          <p:cNvSpPr>
            <a:spLocks noGrp="1"/>
          </p:cNvSpPr>
          <p:nvPr>
            <p:ph type="body" idx="10"/>
          </p:nvPr>
        </p:nvSpPr>
        <p:spPr>
          <a:xfrm>
            <a:off x="4308475" y="4435475"/>
            <a:ext cx="2154238" cy="276225"/>
          </a:xfrm>
        </p:spPr>
        <p:txBody>
          <a:bodyPr/>
          <a:lstStyle/>
          <a:p>
            <a:pPr eaLnBrk="1" hangingPunct="1">
              <a:defRPr/>
            </a:pPr>
            <a:r>
              <a:rPr lang="en-US" altLang="zh-CN" dirty="0"/>
              <a:t>XXX</a:t>
            </a:r>
            <a:r>
              <a:rPr lang="zh-CN" altLang="en-US" dirty="0"/>
              <a:t>     </a:t>
            </a:r>
            <a:r>
              <a:rPr lang="en-US" altLang="zh-CN" dirty="0"/>
              <a:t>XXX</a:t>
            </a:r>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2AC6EEA-42F2-4414-A066-5310A9DF1C9B}"/>
              </a:ext>
            </a:extLst>
          </p:cNvPr>
          <p:cNvSpPr>
            <a:spLocks noGrp="1"/>
          </p:cNvSpPr>
          <p:nvPr>
            <p:ph type="title"/>
          </p:nvPr>
        </p:nvSpPr>
        <p:spPr>
          <a:xfrm>
            <a:off x="525463" y="438150"/>
            <a:ext cx="7269162" cy="330200"/>
          </a:xfrm>
        </p:spPr>
        <p:txBody>
          <a:bodyPr/>
          <a:lstStyle/>
          <a:p>
            <a:pPr>
              <a:defRPr/>
            </a:pPr>
            <a:endParaRPr lang="zh-CN" altLang="en-US"/>
          </a:p>
        </p:txBody>
      </p:sp>
      <p:grpSp>
        <p:nvGrpSpPr>
          <p:cNvPr id="3" name="Group 18">
            <a:extLst>
              <a:ext uri="{FF2B5EF4-FFF2-40B4-BE49-F238E27FC236}">
                <a16:creationId xmlns:a16="http://schemas.microsoft.com/office/drawing/2014/main" xmlns="" id="{11F3CCE2-6AD9-4D5B-90BB-4529F244F125}"/>
              </a:ext>
            </a:extLst>
          </p:cNvPr>
          <p:cNvGrpSpPr>
            <a:grpSpLocks/>
          </p:cNvGrpSpPr>
          <p:nvPr/>
        </p:nvGrpSpPr>
        <p:grpSpPr bwMode="auto">
          <a:xfrm>
            <a:off x="911225" y="1298575"/>
            <a:ext cx="1296988" cy="3127375"/>
            <a:chOff x="5220029" y="1486080"/>
            <a:chExt cx="1751943" cy="4478478"/>
          </a:xfrm>
        </p:grpSpPr>
        <p:sp>
          <p:nvSpPr>
            <p:cNvPr id="4" name="Freeform 6">
              <a:extLst>
                <a:ext uri="{FF2B5EF4-FFF2-40B4-BE49-F238E27FC236}">
                  <a16:creationId xmlns:a16="http://schemas.microsoft.com/office/drawing/2014/main" xmlns="" id="{686D1C6C-52B0-4425-9CC8-01BF65B82F6D}"/>
                </a:ext>
              </a:extLst>
            </p:cNvPr>
            <p:cNvSpPr>
              <a:spLocks/>
            </p:cNvSpPr>
            <p:nvPr/>
          </p:nvSpPr>
          <p:spPr bwMode="auto">
            <a:xfrm>
              <a:off x="6094928" y="5048403"/>
              <a:ext cx="877044" cy="916155"/>
            </a:xfrm>
            <a:custGeom>
              <a:avLst/>
              <a:gdLst>
                <a:gd name="T0" fmla="*/ 453 w 453"/>
                <a:gd name="T1" fmla="*/ 0 h 474"/>
                <a:gd name="T2" fmla="*/ 0 w 453"/>
                <a:gd name="T3" fmla="*/ 197 h 474"/>
                <a:gd name="T4" fmla="*/ 0 w 453"/>
                <a:gd name="T5" fmla="*/ 474 h 474"/>
                <a:gd name="T6" fmla="*/ 453 w 453"/>
                <a:gd name="T7" fmla="*/ 277 h 474"/>
                <a:gd name="T8" fmla="*/ 453 w 453"/>
                <a:gd name="T9" fmla="*/ 0 h 474"/>
              </a:gdLst>
              <a:ahLst/>
              <a:cxnLst>
                <a:cxn ang="0">
                  <a:pos x="T0" y="T1"/>
                </a:cxn>
                <a:cxn ang="0">
                  <a:pos x="T2" y="T3"/>
                </a:cxn>
                <a:cxn ang="0">
                  <a:pos x="T4" y="T5"/>
                </a:cxn>
                <a:cxn ang="0">
                  <a:pos x="T6" y="T7"/>
                </a:cxn>
                <a:cxn ang="0">
                  <a:pos x="T8" y="T9"/>
                </a:cxn>
              </a:cxnLst>
              <a:rect l="0" t="0" r="r" b="b"/>
              <a:pathLst>
                <a:path w="453" h="474">
                  <a:moveTo>
                    <a:pt x="453" y="0"/>
                  </a:moveTo>
                  <a:lnTo>
                    <a:pt x="0" y="197"/>
                  </a:lnTo>
                  <a:lnTo>
                    <a:pt x="0" y="474"/>
                  </a:lnTo>
                  <a:lnTo>
                    <a:pt x="453" y="277"/>
                  </a:lnTo>
                  <a:lnTo>
                    <a:pt x="453" y="0"/>
                  </a:lnTo>
                  <a:close/>
                </a:path>
              </a:pathLst>
            </a:custGeom>
            <a:solidFill>
              <a:srgbClr val="92D050"/>
            </a:solidFill>
            <a:ln>
              <a:noFill/>
            </a:ln>
            <a:extLst/>
          </p:spPr>
          <p:txBody>
            <a:bodyPr lIns="96435" tIns="48218" rIns="96435" bIns="48218"/>
            <a:lstStyle/>
            <a:p>
              <a:pPr algn="just">
                <a:lnSpc>
                  <a:spcPct val="150000"/>
                </a:lnSpc>
                <a:spcBef>
                  <a:spcPts val="0"/>
                </a:spcBef>
                <a:spcAft>
                  <a:spcPts val="0"/>
                </a:spcAft>
                <a:defRPr/>
              </a:pPr>
              <a:endParaRPr lang="zh-CN" altLang="en-US" sz="900">
                <a:latin typeface="Arial" panose="020B0604020202020204" pitchFamily="34" charset="0"/>
                <a:cs typeface="+mn-ea"/>
                <a:sym typeface="Arial" panose="020B0604020202020204" pitchFamily="34" charset="0"/>
              </a:endParaRPr>
            </a:p>
          </p:txBody>
        </p:sp>
        <p:sp>
          <p:nvSpPr>
            <p:cNvPr id="5" name="Freeform 7">
              <a:extLst>
                <a:ext uri="{FF2B5EF4-FFF2-40B4-BE49-F238E27FC236}">
                  <a16:creationId xmlns:a16="http://schemas.microsoft.com/office/drawing/2014/main" xmlns="" id="{C9476DDB-641E-4ACD-89D1-9EA8165A85B9}"/>
                </a:ext>
              </a:extLst>
            </p:cNvPr>
            <p:cNvSpPr>
              <a:spLocks/>
            </p:cNvSpPr>
            <p:nvPr/>
          </p:nvSpPr>
          <p:spPr bwMode="auto">
            <a:xfrm>
              <a:off x="5220029" y="5048403"/>
              <a:ext cx="877044" cy="916155"/>
            </a:xfrm>
            <a:custGeom>
              <a:avLst/>
              <a:gdLst>
                <a:gd name="T0" fmla="*/ 0 w 453"/>
                <a:gd name="T1" fmla="*/ 0 h 474"/>
                <a:gd name="T2" fmla="*/ 453 w 453"/>
                <a:gd name="T3" fmla="*/ 197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7"/>
                  </a:lnTo>
                  <a:lnTo>
                    <a:pt x="453" y="474"/>
                  </a:lnTo>
                  <a:lnTo>
                    <a:pt x="0" y="277"/>
                  </a:lnTo>
                  <a:lnTo>
                    <a:pt x="0" y="0"/>
                  </a:lnTo>
                  <a:close/>
                </a:path>
              </a:pathLst>
            </a:custGeom>
            <a:solidFill>
              <a:srgbClr val="92D050"/>
            </a:solidFill>
            <a:ln>
              <a:noFill/>
            </a:ln>
            <a:extLst/>
          </p:spPr>
          <p:txBody>
            <a:bodyPr lIns="96435" tIns="48218" rIns="96435" bIns="48218"/>
            <a:lstStyle/>
            <a:p>
              <a:pPr algn="just">
                <a:lnSpc>
                  <a:spcPct val="150000"/>
                </a:lnSpc>
                <a:spcBef>
                  <a:spcPts val="0"/>
                </a:spcBef>
                <a:spcAft>
                  <a:spcPts val="0"/>
                </a:spcAft>
                <a:defRPr/>
              </a:pPr>
              <a:endParaRPr lang="zh-CN" altLang="en-US" sz="900">
                <a:latin typeface="Arial" panose="020B0604020202020204" pitchFamily="34" charset="0"/>
                <a:cs typeface="+mn-ea"/>
                <a:sym typeface="Arial" panose="020B0604020202020204" pitchFamily="34" charset="0"/>
              </a:endParaRPr>
            </a:p>
          </p:txBody>
        </p:sp>
        <p:sp>
          <p:nvSpPr>
            <p:cNvPr id="6" name="Freeform 8">
              <a:extLst>
                <a:ext uri="{FF2B5EF4-FFF2-40B4-BE49-F238E27FC236}">
                  <a16:creationId xmlns:a16="http://schemas.microsoft.com/office/drawing/2014/main" xmlns="" id="{E3F1C479-8717-421F-8F18-B8E5DE6EF1B4}"/>
                </a:ext>
              </a:extLst>
            </p:cNvPr>
            <p:cNvSpPr>
              <a:spLocks/>
            </p:cNvSpPr>
            <p:nvPr/>
          </p:nvSpPr>
          <p:spPr bwMode="auto">
            <a:xfrm>
              <a:off x="5220029" y="5048403"/>
              <a:ext cx="877044" cy="916155"/>
            </a:xfrm>
            <a:custGeom>
              <a:avLst/>
              <a:gdLst>
                <a:gd name="T0" fmla="*/ 0 w 453"/>
                <a:gd name="T1" fmla="*/ 0 h 474"/>
                <a:gd name="T2" fmla="*/ 453 w 453"/>
                <a:gd name="T3" fmla="*/ 197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7"/>
                  </a:lnTo>
                  <a:lnTo>
                    <a:pt x="453" y="474"/>
                  </a:lnTo>
                  <a:lnTo>
                    <a:pt x="0" y="277"/>
                  </a:lnTo>
                  <a:lnTo>
                    <a:pt x="0" y="0"/>
                  </a:lnTo>
                </a:path>
              </a:pathLst>
            </a:custGeom>
            <a:noFill/>
            <a:ln>
              <a:noFill/>
            </a:ln>
            <a:extLst/>
          </p:spPr>
          <p:txBody>
            <a:bodyPr lIns="96435" tIns="48218" rIns="96435" bIns="48218"/>
            <a:lstStyle/>
            <a:p>
              <a:pPr algn="just">
                <a:lnSpc>
                  <a:spcPct val="150000"/>
                </a:lnSpc>
                <a:spcBef>
                  <a:spcPts val="0"/>
                </a:spcBef>
                <a:spcAft>
                  <a:spcPts val="0"/>
                </a:spcAft>
                <a:defRPr/>
              </a:pPr>
              <a:endParaRPr lang="zh-CN" altLang="en-US" sz="900">
                <a:latin typeface="Arial" panose="020B0604020202020204" pitchFamily="34" charset="0"/>
                <a:cs typeface="+mn-ea"/>
                <a:sym typeface="Arial" panose="020B0604020202020204" pitchFamily="34" charset="0"/>
              </a:endParaRPr>
            </a:p>
          </p:txBody>
        </p:sp>
        <p:sp>
          <p:nvSpPr>
            <p:cNvPr id="7" name="Freeform 9">
              <a:extLst>
                <a:ext uri="{FF2B5EF4-FFF2-40B4-BE49-F238E27FC236}">
                  <a16:creationId xmlns:a16="http://schemas.microsoft.com/office/drawing/2014/main" xmlns="" id="{F710D410-800E-428A-BFD9-C660CBC8B1AA}"/>
                </a:ext>
              </a:extLst>
            </p:cNvPr>
            <p:cNvSpPr>
              <a:spLocks/>
            </p:cNvSpPr>
            <p:nvPr/>
          </p:nvSpPr>
          <p:spPr bwMode="auto">
            <a:xfrm>
              <a:off x="5220029" y="4673301"/>
              <a:ext cx="1751943" cy="754749"/>
            </a:xfrm>
            <a:custGeom>
              <a:avLst/>
              <a:gdLst>
                <a:gd name="T0" fmla="*/ 453 w 906"/>
                <a:gd name="T1" fmla="*/ 0 h 391"/>
                <a:gd name="T2" fmla="*/ 0 w 906"/>
                <a:gd name="T3" fmla="*/ 194 h 391"/>
                <a:gd name="T4" fmla="*/ 453 w 906"/>
                <a:gd name="T5" fmla="*/ 391 h 391"/>
                <a:gd name="T6" fmla="*/ 906 w 906"/>
                <a:gd name="T7" fmla="*/ 194 h 391"/>
                <a:gd name="T8" fmla="*/ 453 w 906"/>
                <a:gd name="T9" fmla="*/ 0 h 391"/>
              </a:gdLst>
              <a:ahLst/>
              <a:cxnLst>
                <a:cxn ang="0">
                  <a:pos x="T0" y="T1"/>
                </a:cxn>
                <a:cxn ang="0">
                  <a:pos x="T2" y="T3"/>
                </a:cxn>
                <a:cxn ang="0">
                  <a:pos x="T4" y="T5"/>
                </a:cxn>
                <a:cxn ang="0">
                  <a:pos x="T6" y="T7"/>
                </a:cxn>
                <a:cxn ang="0">
                  <a:pos x="T8" y="T9"/>
                </a:cxn>
              </a:cxnLst>
              <a:rect l="0" t="0" r="r" b="b"/>
              <a:pathLst>
                <a:path w="906" h="391">
                  <a:moveTo>
                    <a:pt x="453" y="0"/>
                  </a:moveTo>
                  <a:lnTo>
                    <a:pt x="0" y="194"/>
                  </a:lnTo>
                  <a:lnTo>
                    <a:pt x="453" y="391"/>
                  </a:lnTo>
                  <a:lnTo>
                    <a:pt x="906" y="194"/>
                  </a:lnTo>
                  <a:lnTo>
                    <a:pt x="453" y="0"/>
                  </a:lnTo>
                  <a:close/>
                </a:path>
              </a:pathLst>
            </a:custGeom>
            <a:solidFill>
              <a:schemeClr val="bg1">
                <a:lumMod val="85000"/>
              </a:schemeClr>
            </a:solidFill>
            <a:ln>
              <a:noFill/>
            </a:ln>
            <a:extLst/>
          </p:spPr>
          <p:txBody>
            <a:bodyPr lIns="96435" tIns="48218" rIns="96435" bIns="48218"/>
            <a:lstStyle/>
            <a:p>
              <a:pPr algn="just">
                <a:lnSpc>
                  <a:spcPct val="150000"/>
                </a:lnSpc>
                <a:spcBef>
                  <a:spcPts val="0"/>
                </a:spcBef>
                <a:spcAft>
                  <a:spcPts val="0"/>
                </a:spcAft>
                <a:defRPr/>
              </a:pPr>
              <a:endParaRPr lang="zh-CN" altLang="en-US" sz="900">
                <a:latin typeface="Arial" panose="020B0604020202020204" pitchFamily="34" charset="0"/>
                <a:cs typeface="+mn-ea"/>
                <a:sym typeface="Arial" panose="020B0604020202020204" pitchFamily="34" charset="0"/>
              </a:endParaRPr>
            </a:p>
          </p:txBody>
        </p:sp>
        <p:sp>
          <p:nvSpPr>
            <p:cNvPr id="8" name="Freeform 10">
              <a:extLst>
                <a:ext uri="{FF2B5EF4-FFF2-40B4-BE49-F238E27FC236}">
                  <a16:creationId xmlns:a16="http://schemas.microsoft.com/office/drawing/2014/main" xmlns="" id="{AF1B88F0-ABDD-4FB6-8323-50FF36926B56}"/>
                </a:ext>
              </a:extLst>
            </p:cNvPr>
            <p:cNvSpPr>
              <a:spLocks/>
            </p:cNvSpPr>
            <p:nvPr/>
          </p:nvSpPr>
          <p:spPr bwMode="auto">
            <a:xfrm>
              <a:off x="6094928" y="3986753"/>
              <a:ext cx="877044" cy="913882"/>
            </a:xfrm>
            <a:custGeom>
              <a:avLst/>
              <a:gdLst>
                <a:gd name="T0" fmla="*/ 453 w 453"/>
                <a:gd name="T1" fmla="*/ 0 h 473"/>
                <a:gd name="T2" fmla="*/ 0 w 453"/>
                <a:gd name="T3" fmla="*/ 194 h 473"/>
                <a:gd name="T4" fmla="*/ 0 w 453"/>
                <a:gd name="T5" fmla="*/ 473 h 473"/>
                <a:gd name="T6" fmla="*/ 453 w 453"/>
                <a:gd name="T7" fmla="*/ 277 h 473"/>
                <a:gd name="T8" fmla="*/ 453 w 453"/>
                <a:gd name="T9" fmla="*/ 0 h 473"/>
              </a:gdLst>
              <a:ahLst/>
              <a:cxnLst>
                <a:cxn ang="0">
                  <a:pos x="T0" y="T1"/>
                </a:cxn>
                <a:cxn ang="0">
                  <a:pos x="T2" y="T3"/>
                </a:cxn>
                <a:cxn ang="0">
                  <a:pos x="T4" y="T5"/>
                </a:cxn>
                <a:cxn ang="0">
                  <a:pos x="T6" y="T7"/>
                </a:cxn>
                <a:cxn ang="0">
                  <a:pos x="T8" y="T9"/>
                </a:cxn>
              </a:cxnLst>
              <a:rect l="0" t="0" r="r" b="b"/>
              <a:pathLst>
                <a:path w="453" h="473">
                  <a:moveTo>
                    <a:pt x="453" y="0"/>
                  </a:moveTo>
                  <a:lnTo>
                    <a:pt x="0" y="194"/>
                  </a:lnTo>
                  <a:lnTo>
                    <a:pt x="0" y="473"/>
                  </a:lnTo>
                  <a:lnTo>
                    <a:pt x="453" y="277"/>
                  </a:lnTo>
                  <a:lnTo>
                    <a:pt x="453" y="0"/>
                  </a:lnTo>
                  <a:close/>
                </a:path>
              </a:pathLst>
            </a:custGeom>
            <a:solidFill>
              <a:srgbClr val="00B0F0"/>
            </a:solidFill>
            <a:ln>
              <a:noFill/>
            </a:ln>
            <a:extLst/>
          </p:spPr>
          <p:txBody>
            <a:bodyPr lIns="96435" tIns="48218" rIns="96435" bIns="48218"/>
            <a:lstStyle/>
            <a:p>
              <a:pPr algn="just">
                <a:lnSpc>
                  <a:spcPct val="150000"/>
                </a:lnSpc>
                <a:spcBef>
                  <a:spcPts val="0"/>
                </a:spcBef>
                <a:spcAft>
                  <a:spcPts val="0"/>
                </a:spcAft>
                <a:defRPr/>
              </a:pPr>
              <a:endParaRPr lang="zh-CN" altLang="en-US" sz="900">
                <a:latin typeface="Arial" panose="020B0604020202020204" pitchFamily="34" charset="0"/>
                <a:cs typeface="+mn-ea"/>
                <a:sym typeface="Arial" panose="020B0604020202020204" pitchFamily="34" charset="0"/>
              </a:endParaRPr>
            </a:p>
          </p:txBody>
        </p:sp>
        <p:sp>
          <p:nvSpPr>
            <p:cNvPr id="9" name="Freeform 11">
              <a:extLst>
                <a:ext uri="{FF2B5EF4-FFF2-40B4-BE49-F238E27FC236}">
                  <a16:creationId xmlns:a16="http://schemas.microsoft.com/office/drawing/2014/main" xmlns="" id="{137BE3EC-F234-4D70-B201-08157FEDCAF9}"/>
                </a:ext>
              </a:extLst>
            </p:cNvPr>
            <p:cNvSpPr>
              <a:spLocks/>
            </p:cNvSpPr>
            <p:nvPr/>
          </p:nvSpPr>
          <p:spPr bwMode="auto">
            <a:xfrm>
              <a:off x="5220029" y="3986753"/>
              <a:ext cx="877044" cy="913882"/>
            </a:xfrm>
            <a:custGeom>
              <a:avLst/>
              <a:gdLst>
                <a:gd name="T0" fmla="*/ 0 w 453"/>
                <a:gd name="T1" fmla="*/ 0 h 473"/>
                <a:gd name="T2" fmla="*/ 453 w 453"/>
                <a:gd name="T3" fmla="*/ 194 h 473"/>
                <a:gd name="T4" fmla="*/ 453 w 453"/>
                <a:gd name="T5" fmla="*/ 473 h 473"/>
                <a:gd name="T6" fmla="*/ 0 w 453"/>
                <a:gd name="T7" fmla="*/ 277 h 473"/>
                <a:gd name="T8" fmla="*/ 0 w 453"/>
                <a:gd name="T9" fmla="*/ 0 h 473"/>
              </a:gdLst>
              <a:ahLst/>
              <a:cxnLst>
                <a:cxn ang="0">
                  <a:pos x="T0" y="T1"/>
                </a:cxn>
                <a:cxn ang="0">
                  <a:pos x="T2" y="T3"/>
                </a:cxn>
                <a:cxn ang="0">
                  <a:pos x="T4" y="T5"/>
                </a:cxn>
                <a:cxn ang="0">
                  <a:pos x="T6" y="T7"/>
                </a:cxn>
                <a:cxn ang="0">
                  <a:pos x="T8" y="T9"/>
                </a:cxn>
              </a:cxnLst>
              <a:rect l="0" t="0" r="r" b="b"/>
              <a:pathLst>
                <a:path w="453" h="473">
                  <a:moveTo>
                    <a:pt x="0" y="0"/>
                  </a:moveTo>
                  <a:lnTo>
                    <a:pt x="453" y="194"/>
                  </a:lnTo>
                  <a:lnTo>
                    <a:pt x="453" y="473"/>
                  </a:lnTo>
                  <a:lnTo>
                    <a:pt x="0" y="277"/>
                  </a:lnTo>
                  <a:lnTo>
                    <a:pt x="0" y="0"/>
                  </a:lnTo>
                  <a:close/>
                </a:path>
              </a:pathLst>
            </a:custGeom>
            <a:solidFill>
              <a:srgbClr val="00B0F0"/>
            </a:solidFill>
            <a:ln>
              <a:noFill/>
            </a:ln>
            <a:extLst/>
          </p:spPr>
          <p:txBody>
            <a:bodyPr lIns="96435" tIns="48218" rIns="96435" bIns="48218"/>
            <a:lstStyle/>
            <a:p>
              <a:pPr algn="just">
                <a:lnSpc>
                  <a:spcPct val="150000"/>
                </a:lnSpc>
                <a:spcBef>
                  <a:spcPts val="0"/>
                </a:spcBef>
                <a:spcAft>
                  <a:spcPts val="0"/>
                </a:spcAft>
                <a:defRPr/>
              </a:pPr>
              <a:endParaRPr lang="zh-CN" altLang="en-US" sz="900">
                <a:latin typeface="Arial" panose="020B0604020202020204" pitchFamily="34" charset="0"/>
                <a:cs typeface="+mn-ea"/>
                <a:sym typeface="Arial" panose="020B0604020202020204" pitchFamily="34" charset="0"/>
              </a:endParaRPr>
            </a:p>
          </p:txBody>
        </p:sp>
        <p:sp>
          <p:nvSpPr>
            <p:cNvPr id="10" name="Freeform 12">
              <a:extLst>
                <a:ext uri="{FF2B5EF4-FFF2-40B4-BE49-F238E27FC236}">
                  <a16:creationId xmlns:a16="http://schemas.microsoft.com/office/drawing/2014/main" xmlns="" id="{3955B6F8-64D7-4140-8C61-6736100BA433}"/>
                </a:ext>
              </a:extLst>
            </p:cNvPr>
            <p:cNvSpPr>
              <a:spLocks/>
            </p:cNvSpPr>
            <p:nvPr/>
          </p:nvSpPr>
          <p:spPr bwMode="auto">
            <a:xfrm>
              <a:off x="5220029" y="3611653"/>
              <a:ext cx="1751943" cy="750202"/>
            </a:xfrm>
            <a:custGeom>
              <a:avLst/>
              <a:gdLst>
                <a:gd name="T0" fmla="*/ 453 w 906"/>
                <a:gd name="T1" fmla="*/ 0 h 388"/>
                <a:gd name="T2" fmla="*/ 0 w 906"/>
                <a:gd name="T3" fmla="*/ 194 h 388"/>
                <a:gd name="T4" fmla="*/ 453 w 906"/>
                <a:gd name="T5" fmla="*/ 388 h 388"/>
                <a:gd name="T6" fmla="*/ 906 w 906"/>
                <a:gd name="T7" fmla="*/ 194 h 388"/>
                <a:gd name="T8" fmla="*/ 453 w 906"/>
                <a:gd name="T9" fmla="*/ 0 h 388"/>
              </a:gdLst>
              <a:ahLst/>
              <a:cxnLst>
                <a:cxn ang="0">
                  <a:pos x="T0" y="T1"/>
                </a:cxn>
                <a:cxn ang="0">
                  <a:pos x="T2" y="T3"/>
                </a:cxn>
                <a:cxn ang="0">
                  <a:pos x="T4" y="T5"/>
                </a:cxn>
                <a:cxn ang="0">
                  <a:pos x="T6" y="T7"/>
                </a:cxn>
                <a:cxn ang="0">
                  <a:pos x="T8" y="T9"/>
                </a:cxn>
              </a:cxnLst>
              <a:rect l="0" t="0" r="r" b="b"/>
              <a:pathLst>
                <a:path w="906" h="388">
                  <a:moveTo>
                    <a:pt x="453" y="0"/>
                  </a:moveTo>
                  <a:lnTo>
                    <a:pt x="0" y="194"/>
                  </a:lnTo>
                  <a:lnTo>
                    <a:pt x="453" y="388"/>
                  </a:lnTo>
                  <a:lnTo>
                    <a:pt x="906" y="194"/>
                  </a:lnTo>
                  <a:lnTo>
                    <a:pt x="453" y="0"/>
                  </a:lnTo>
                  <a:close/>
                </a:path>
              </a:pathLst>
            </a:custGeom>
            <a:solidFill>
              <a:schemeClr val="bg1">
                <a:lumMod val="85000"/>
              </a:schemeClr>
            </a:solidFill>
            <a:ln>
              <a:noFill/>
            </a:ln>
            <a:extLst/>
          </p:spPr>
          <p:txBody>
            <a:bodyPr lIns="96435" tIns="48218" rIns="96435" bIns="48218"/>
            <a:lstStyle/>
            <a:p>
              <a:pPr algn="just">
                <a:lnSpc>
                  <a:spcPct val="150000"/>
                </a:lnSpc>
                <a:spcBef>
                  <a:spcPts val="0"/>
                </a:spcBef>
                <a:spcAft>
                  <a:spcPts val="0"/>
                </a:spcAft>
                <a:defRPr/>
              </a:pPr>
              <a:endParaRPr lang="zh-CN" altLang="en-US" sz="900">
                <a:latin typeface="Arial" panose="020B0604020202020204" pitchFamily="34" charset="0"/>
                <a:cs typeface="+mn-ea"/>
                <a:sym typeface="Arial" panose="020B0604020202020204" pitchFamily="34" charset="0"/>
              </a:endParaRPr>
            </a:p>
          </p:txBody>
        </p:sp>
        <p:sp>
          <p:nvSpPr>
            <p:cNvPr id="11" name="Freeform 13">
              <a:extLst>
                <a:ext uri="{FF2B5EF4-FFF2-40B4-BE49-F238E27FC236}">
                  <a16:creationId xmlns:a16="http://schemas.microsoft.com/office/drawing/2014/main" xmlns="" id="{F9CF6A01-A401-4B53-A6C5-5058AA59288B}"/>
                </a:ext>
              </a:extLst>
            </p:cNvPr>
            <p:cNvSpPr>
              <a:spLocks/>
            </p:cNvSpPr>
            <p:nvPr/>
          </p:nvSpPr>
          <p:spPr bwMode="auto">
            <a:xfrm>
              <a:off x="6094928" y="2922830"/>
              <a:ext cx="877044" cy="916156"/>
            </a:xfrm>
            <a:custGeom>
              <a:avLst/>
              <a:gdLst>
                <a:gd name="T0" fmla="*/ 453 w 453"/>
                <a:gd name="T1" fmla="*/ 0 h 474"/>
                <a:gd name="T2" fmla="*/ 0 w 453"/>
                <a:gd name="T3" fmla="*/ 194 h 474"/>
                <a:gd name="T4" fmla="*/ 0 w 453"/>
                <a:gd name="T5" fmla="*/ 474 h 474"/>
                <a:gd name="T6" fmla="*/ 453 w 453"/>
                <a:gd name="T7" fmla="*/ 277 h 474"/>
                <a:gd name="T8" fmla="*/ 453 w 453"/>
                <a:gd name="T9" fmla="*/ 0 h 474"/>
              </a:gdLst>
              <a:ahLst/>
              <a:cxnLst>
                <a:cxn ang="0">
                  <a:pos x="T0" y="T1"/>
                </a:cxn>
                <a:cxn ang="0">
                  <a:pos x="T2" y="T3"/>
                </a:cxn>
                <a:cxn ang="0">
                  <a:pos x="T4" y="T5"/>
                </a:cxn>
                <a:cxn ang="0">
                  <a:pos x="T6" y="T7"/>
                </a:cxn>
                <a:cxn ang="0">
                  <a:pos x="T8" y="T9"/>
                </a:cxn>
              </a:cxnLst>
              <a:rect l="0" t="0" r="r" b="b"/>
              <a:pathLst>
                <a:path w="453" h="474">
                  <a:moveTo>
                    <a:pt x="453" y="0"/>
                  </a:moveTo>
                  <a:lnTo>
                    <a:pt x="0" y="194"/>
                  </a:lnTo>
                  <a:lnTo>
                    <a:pt x="0" y="474"/>
                  </a:lnTo>
                  <a:lnTo>
                    <a:pt x="453" y="277"/>
                  </a:lnTo>
                  <a:lnTo>
                    <a:pt x="453" y="0"/>
                  </a:lnTo>
                  <a:close/>
                </a:path>
              </a:pathLst>
            </a:custGeom>
            <a:solidFill>
              <a:srgbClr val="0E5CA6"/>
            </a:solidFill>
            <a:ln>
              <a:noFill/>
            </a:ln>
            <a:extLst/>
          </p:spPr>
          <p:txBody>
            <a:bodyPr lIns="96435" tIns="48218" rIns="96435" bIns="48218"/>
            <a:lstStyle/>
            <a:p>
              <a:pPr algn="just">
                <a:lnSpc>
                  <a:spcPct val="150000"/>
                </a:lnSpc>
                <a:spcBef>
                  <a:spcPts val="0"/>
                </a:spcBef>
                <a:spcAft>
                  <a:spcPts val="0"/>
                </a:spcAft>
                <a:defRPr/>
              </a:pPr>
              <a:endParaRPr lang="zh-CN" altLang="en-US" sz="900">
                <a:latin typeface="Arial" panose="020B0604020202020204" pitchFamily="34" charset="0"/>
                <a:cs typeface="+mn-ea"/>
                <a:sym typeface="Arial" panose="020B0604020202020204" pitchFamily="34" charset="0"/>
              </a:endParaRPr>
            </a:p>
          </p:txBody>
        </p:sp>
        <p:sp>
          <p:nvSpPr>
            <p:cNvPr id="12" name="Freeform 14">
              <a:extLst>
                <a:ext uri="{FF2B5EF4-FFF2-40B4-BE49-F238E27FC236}">
                  <a16:creationId xmlns:a16="http://schemas.microsoft.com/office/drawing/2014/main" xmlns="" id="{74D4A4BD-B0B8-49F9-815F-2DE589B33822}"/>
                </a:ext>
              </a:extLst>
            </p:cNvPr>
            <p:cNvSpPr>
              <a:spLocks/>
            </p:cNvSpPr>
            <p:nvPr/>
          </p:nvSpPr>
          <p:spPr bwMode="auto">
            <a:xfrm>
              <a:off x="5220029" y="2922830"/>
              <a:ext cx="877044" cy="916156"/>
            </a:xfrm>
            <a:custGeom>
              <a:avLst/>
              <a:gdLst>
                <a:gd name="T0" fmla="*/ 0 w 453"/>
                <a:gd name="T1" fmla="*/ 0 h 474"/>
                <a:gd name="T2" fmla="*/ 453 w 453"/>
                <a:gd name="T3" fmla="*/ 194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4"/>
                  </a:lnTo>
                  <a:lnTo>
                    <a:pt x="453" y="474"/>
                  </a:lnTo>
                  <a:lnTo>
                    <a:pt x="0" y="277"/>
                  </a:lnTo>
                  <a:lnTo>
                    <a:pt x="0" y="0"/>
                  </a:lnTo>
                  <a:close/>
                </a:path>
              </a:pathLst>
            </a:custGeom>
            <a:solidFill>
              <a:srgbClr val="0E5CA6"/>
            </a:solidFill>
            <a:ln>
              <a:noFill/>
            </a:ln>
            <a:extLst/>
          </p:spPr>
          <p:txBody>
            <a:bodyPr lIns="96435" tIns="48218" rIns="96435" bIns="48218"/>
            <a:lstStyle/>
            <a:p>
              <a:pPr algn="just">
                <a:lnSpc>
                  <a:spcPct val="150000"/>
                </a:lnSpc>
                <a:spcBef>
                  <a:spcPts val="0"/>
                </a:spcBef>
                <a:spcAft>
                  <a:spcPts val="0"/>
                </a:spcAft>
                <a:defRPr/>
              </a:pPr>
              <a:endParaRPr lang="zh-CN" altLang="en-US" sz="900">
                <a:latin typeface="Arial" panose="020B0604020202020204" pitchFamily="34" charset="0"/>
                <a:cs typeface="+mn-ea"/>
                <a:sym typeface="Arial" panose="020B0604020202020204" pitchFamily="34" charset="0"/>
              </a:endParaRPr>
            </a:p>
          </p:txBody>
        </p:sp>
        <p:sp>
          <p:nvSpPr>
            <p:cNvPr id="13" name="Freeform 15">
              <a:extLst>
                <a:ext uri="{FF2B5EF4-FFF2-40B4-BE49-F238E27FC236}">
                  <a16:creationId xmlns:a16="http://schemas.microsoft.com/office/drawing/2014/main" xmlns="" id="{49616504-5394-4A7B-A4BC-6DB6B32308F9}"/>
                </a:ext>
              </a:extLst>
            </p:cNvPr>
            <p:cNvSpPr>
              <a:spLocks/>
            </p:cNvSpPr>
            <p:nvPr/>
          </p:nvSpPr>
          <p:spPr bwMode="auto">
            <a:xfrm>
              <a:off x="5220029" y="2922830"/>
              <a:ext cx="877044" cy="916156"/>
            </a:xfrm>
            <a:custGeom>
              <a:avLst/>
              <a:gdLst>
                <a:gd name="T0" fmla="*/ 0 w 453"/>
                <a:gd name="T1" fmla="*/ 0 h 474"/>
                <a:gd name="T2" fmla="*/ 453 w 453"/>
                <a:gd name="T3" fmla="*/ 194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4"/>
                  </a:lnTo>
                  <a:lnTo>
                    <a:pt x="453" y="474"/>
                  </a:lnTo>
                  <a:lnTo>
                    <a:pt x="0" y="277"/>
                  </a:lnTo>
                  <a:lnTo>
                    <a:pt x="0" y="0"/>
                  </a:lnTo>
                </a:path>
              </a:pathLst>
            </a:custGeom>
            <a:noFill/>
            <a:ln>
              <a:noFill/>
            </a:ln>
            <a:extLst/>
          </p:spPr>
          <p:txBody>
            <a:bodyPr lIns="96435" tIns="48218" rIns="96435" bIns="48218"/>
            <a:lstStyle/>
            <a:p>
              <a:pPr algn="just">
                <a:lnSpc>
                  <a:spcPct val="150000"/>
                </a:lnSpc>
                <a:spcBef>
                  <a:spcPts val="0"/>
                </a:spcBef>
                <a:spcAft>
                  <a:spcPts val="0"/>
                </a:spcAft>
                <a:defRPr/>
              </a:pPr>
              <a:endParaRPr lang="zh-CN" altLang="en-US" sz="900">
                <a:latin typeface="Arial" panose="020B0604020202020204" pitchFamily="34" charset="0"/>
                <a:cs typeface="+mn-ea"/>
                <a:sym typeface="Arial" panose="020B0604020202020204" pitchFamily="34" charset="0"/>
              </a:endParaRPr>
            </a:p>
          </p:txBody>
        </p:sp>
        <p:sp>
          <p:nvSpPr>
            <p:cNvPr id="14" name="Freeform 16">
              <a:extLst>
                <a:ext uri="{FF2B5EF4-FFF2-40B4-BE49-F238E27FC236}">
                  <a16:creationId xmlns:a16="http://schemas.microsoft.com/office/drawing/2014/main" xmlns="" id="{ECD8DB5D-13D7-47B7-BF11-C65712CC3432}"/>
                </a:ext>
              </a:extLst>
            </p:cNvPr>
            <p:cNvSpPr>
              <a:spLocks/>
            </p:cNvSpPr>
            <p:nvPr/>
          </p:nvSpPr>
          <p:spPr bwMode="auto">
            <a:xfrm>
              <a:off x="5220029" y="2547730"/>
              <a:ext cx="1751943" cy="750202"/>
            </a:xfrm>
            <a:custGeom>
              <a:avLst/>
              <a:gdLst>
                <a:gd name="T0" fmla="*/ 453 w 906"/>
                <a:gd name="T1" fmla="*/ 0 h 388"/>
                <a:gd name="T2" fmla="*/ 0 w 906"/>
                <a:gd name="T3" fmla="*/ 194 h 388"/>
                <a:gd name="T4" fmla="*/ 453 w 906"/>
                <a:gd name="T5" fmla="*/ 388 h 388"/>
                <a:gd name="T6" fmla="*/ 906 w 906"/>
                <a:gd name="T7" fmla="*/ 194 h 388"/>
                <a:gd name="T8" fmla="*/ 453 w 906"/>
                <a:gd name="T9" fmla="*/ 0 h 388"/>
              </a:gdLst>
              <a:ahLst/>
              <a:cxnLst>
                <a:cxn ang="0">
                  <a:pos x="T0" y="T1"/>
                </a:cxn>
                <a:cxn ang="0">
                  <a:pos x="T2" y="T3"/>
                </a:cxn>
                <a:cxn ang="0">
                  <a:pos x="T4" y="T5"/>
                </a:cxn>
                <a:cxn ang="0">
                  <a:pos x="T6" y="T7"/>
                </a:cxn>
                <a:cxn ang="0">
                  <a:pos x="T8" y="T9"/>
                </a:cxn>
              </a:cxnLst>
              <a:rect l="0" t="0" r="r" b="b"/>
              <a:pathLst>
                <a:path w="906" h="388">
                  <a:moveTo>
                    <a:pt x="453" y="0"/>
                  </a:moveTo>
                  <a:lnTo>
                    <a:pt x="0" y="194"/>
                  </a:lnTo>
                  <a:lnTo>
                    <a:pt x="453" y="388"/>
                  </a:lnTo>
                  <a:lnTo>
                    <a:pt x="906" y="194"/>
                  </a:lnTo>
                  <a:lnTo>
                    <a:pt x="453" y="0"/>
                  </a:lnTo>
                  <a:close/>
                </a:path>
              </a:pathLst>
            </a:custGeom>
            <a:solidFill>
              <a:schemeClr val="bg1">
                <a:lumMod val="85000"/>
              </a:schemeClr>
            </a:solidFill>
            <a:ln>
              <a:noFill/>
            </a:ln>
            <a:extLst/>
          </p:spPr>
          <p:txBody>
            <a:bodyPr lIns="96435" tIns="48218" rIns="96435" bIns="48218"/>
            <a:lstStyle/>
            <a:p>
              <a:pPr algn="just">
                <a:lnSpc>
                  <a:spcPct val="150000"/>
                </a:lnSpc>
                <a:spcBef>
                  <a:spcPts val="0"/>
                </a:spcBef>
                <a:spcAft>
                  <a:spcPts val="0"/>
                </a:spcAft>
                <a:defRPr/>
              </a:pPr>
              <a:endParaRPr lang="zh-CN" altLang="en-US" sz="900">
                <a:latin typeface="Arial" panose="020B0604020202020204" pitchFamily="34" charset="0"/>
                <a:cs typeface="+mn-ea"/>
                <a:sym typeface="Arial" panose="020B0604020202020204" pitchFamily="34" charset="0"/>
              </a:endParaRPr>
            </a:p>
          </p:txBody>
        </p:sp>
        <p:sp>
          <p:nvSpPr>
            <p:cNvPr id="15" name="Freeform 17">
              <a:extLst>
                <a:ext uri="{FF2B5EF4-FFF2-40B4-BE49-F238E27FC236}">
                  <a16:creationId xmlns:a16="http://schemas.microsoft.com/office/drawing/2014/main" xmlns="" id="{8402CF03-6139-48ED-9887-01B61ABE65DF}"/>
                </a:ext>
              </a:extLst>
            </p:cNvPr>
            <p:cNvSpPr>
              <a:spLocks/>
            </p:cNvSpPr>
            <p:nvPr/>
          </p:nvSpPr>
          <p:spPr bwMode="auto">
            <a:xfrm>
              <a:off x="6094928" y="1861182"/>
              <a:ext cx="877044" cy="916155"/>
            </a:xfrm>
            <a:custGeom>
              <a:avLst/>
              <a:gdLst>
                <a:gd name="T0" fmla="*/ 453 w 453"/>
                <a:gd name="T1" fmla="*/ 0 h 474"/>
                <a:gd name="T2" fmla="*/ 0 w 453"/>
                <a:gd name="T3" fmla="*/ 194 h 474"/>
                <a:gd name="T4" fmla="*/ 0 w 453"/>
                <a:gd name="T5" fmla="*/ 474 h 474"/>
                <a:gd name="T6" fmla="*/ 453 w 453"/>
                <a:gd name="T7" fmla="*/ 277 h 474"/>
                <a:gd name="T8" fmla="*/ 453 w 453"/>
                <a:gd name="T9" fmla="*/ 0 h 474"/>
              </a:gdLst>
              <a:ahLst/>
              <a:cxnLst>
                <a:cxn ang="0">
                  <a:pos x="T0" y="T1"/>
                </a:cxn>
                <a:cxn ang="0">
                  <a:pos x="T2" y="T3"/>
                </a:cxn>
                <a:cxn ang="0">
                  <a:pos x="T4" y="T5"/>
                </a:cxn>
                <a:cxn ang="0">
                  <a:pos x="T6" y="T7"/>
                </a:cxn>
                <a:cxn ang="0">
                  <a:pos x="T8" y="T9"/>
                </a:cxn>
              </a:cxnLst>
              <a:rect l="0" t="0" r="r" b="b"/>
              <a:pathLst>
                <a:path w="453" h="474">
                  <a:moveTo>
                    <a:pt x="453" y="0"/>
                  </a:moveTo>
                  <a:lnTo>
                    <a:pt x="0" y="194"/>
                  </a:lnTo>
                  <a:lnTo>
                    <a:pt x="0" y="474"/>
                  </a:lnTo>
                  <a:lnTo>
                    <a:pt x="453" y="277"/>
                  </a:lnTo>
                  <a:lnTo>
                    <a:pt x="453" y="0"/>
                  </a:lnTo>
                  <a:close/>
                </a:path>
              </a:pathLst>
            </a:custGeom>
            <a:solidFill>
              <a:srgbClr val="FF9300"/>
            </a:solidFill>
            <a:ln>
              <a:noFill/>
            </a:ln>
            <a:extLst/>
          </p:spPr>
          <p:txBody>
            <a:bodyPr lIns="96435" tIns="48218" rIns="96435" bIns="48218"/>
            <a:lstStyle/>
            <a:p>
              <a:pPr algn="just">
                <a:lnSpc>
                  <a:spcPct val="150000"/>
                </a:lnSpc>
                <a:spcBef>
                  <a:spcPts val="0"/>
                </a:spcBef>
                <a:spcAft>
                  <a:spcPts val="0"/>
                </a:spcAft>
                <a:defRPr/>
              </a:pPr>
              <a:endParaRPr lang="en-US" altLang="zh-CN" sz="900" dirty="0">
                <a:latin typeface="Arial" panose="020B0604020202020204" pitchFamily="34" charset="0"/>
                <a:cs typeface="+mn-ea"/>
                <a:sym typeface="Arial" panose="020B0604020202020204" pitchFamily="34" charset="0"/>
              </a:endParaRPr>
            </a:p>
          </p:txBody>
        </p:sp>
        <p:sp>
          <p:nvSpPr>
            <p:cNvPr id="16" name="Freeform 18">
              <a:extLst>
                <a:ext uri="{FF2B5EF4-FFF2-40B4-BE49-F238E27FC236}">
                  <a16:creationId xmlns:a16="http://schemas.microsoft.com/office/drawing/2014/main" xmlns="" id="{10C6063F-0E1F-43D3-B343-B0EE6DF76C43}"/>
                </a:ext>
              </a:extLst>
            </p:cNvPr>
            <p:cNvSpPr>
              <a:spLocks/>
            </p:cNvSpPr>
            <p:nvPr/>
          </p:nvSpPr>
          <p:spPr bwMode="auto">
            <a:xfrm>
              <a:off x="5220029" y="1861182"/>
              <a:ext cx="877044" cy="916155"/>
            </a:xfrm>
            <a:custGeom>
              <a:avLst/>
              <a:gdLst>
                <a:gd name="T0" fmla="*/ 0 w 453"/>
                <a:gd name="T1" fmla="*/ 0 h 474"/>
                <a:gd name="T2" fmla="*/ 453 w 453"/>
                <a:gd name="T3" fmla="*/ 194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4"/>
                  </a:lnTo>
                  <a:lnTo>
                    <a:pt x="453" y="474"/>
                  </a:lnTo>
                  <a:lnTo>
                    <a:pt x="0" y="277"/>
                  </a:lnTo>
                  <a:lnTo>
                    <a:pt x="0" y="0"/>
                  </a:lnTo>
                  <a:close/>
                </a:path>
              </a:pathLst>
            </a:custGeom>
            <a:solidFill>
              <a:srgbClr val="FF9300"/>
            </a:solidFill>
            <a:ln>
              <a:noFill/>
            </a:ln>
            <a:extLst/>
          </p:spPr>
          <p:txBody>
            <a:bodyPr lIns="96435" tIns="48218" rIns="96435" bIns="48218"/>
            <a:lstStyle/>
            <a:p>
              <a:pPr algn="just">
                <a:lnSpc>
                  <a:spcPct val="150000"/>
                </a:lnSpc>
                <a:spcBef>
                  <a:spcPts val="0"/>
                </a:spcBef>
                <a:spcAft>
                  <a:spcPts val="0"/>
                </a:spcAft>
                <a:defRPr/>
              </a:pPr>
              <a:endParaRPr lang="zh-CN" altLang="en-US" sz="900">
                <a:latin typeface="Arial" panose="020B0604020202020204" pitchFamily="34" charset="0"/>
                <a:cs typeface="+mn-ea"/>
                <a:sym typeface="Arial" panose="020B0604020202020204" pitchFamily="34" charset="0"/>
              </a:endParaRPr>
            </a:p>
          </p:txBody>
        </p:sp>
        <p:sp>
          <p:nvSpPr>
            <p:cNvPr id="17" name="Freeform 19">
              <a:extLst>
                <a:ext uri="{FF2B5EF4-FFF2-40B4-BE49-F238E27FC236}">
                  <a16:creationId xmlns:a16="http://schemas.microsoft.com/office/drawing/2014/main" xmlns="" id="{2708E90F-DCDB-405E-94A1-3F4C985E554E}"/>
                </a:ext>
              </a:extLst>
            </p:cNvPr>
            <p:cNvSpPr>
              <a:spLocks/>
            </p:cNvSpPr>
            <p:nvPr/>
          </p:nvSpPr>
          <p:spPr bwMode="auto">
            <a:xfrm>
              <a:off x="5220029" y="1861182"/>
              <a:ext cx="877044" cy="916155"/>
            </a:xfrm>
            <a:custGeom>
              <a:avLst/>
              <a:gdLst>
                <a:gd name="T0" fmla="*/ 0 w 453"/>
                <a:gd name="T1" fmla="*/ 0 h 474"/>
                <a:gd name="T2" fmla="*/ 453 w 453"/>
                <a:gd name="T3" fmla="*/ 194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4"/>
                  </a:lnTo>
                  <a:lnTo>
                    <a:pt x="453" y="474"/>
                  </a:lnTo>
                  <a:lnTo>
                    <a:pt x="0" y="277"/>
                  </a:lnTo>
                  <a:lnTo>
                    <a:pt x="0" y="0"/>
                  </a:lnTo>
                </a:path>
              </a:pathLst>
            </a:custGeom>
            <a:noFill/>
            <a:ln>
              <a:noFill/>
            </a:ln>
            <a:extLst/>
          </p:spPr>
          <p:txBody>
            <a:bodyPr lIns="96435" tIns="48218" rIns="96435" bIns="48218"/>
            <a:lstStyle/>
            <a:p>
              <a:pPr algn="just">
                <a:lnSpc>
                  <a:spcPct val="150000"/>
                </a:lnSpc>
                <a:spcBef>
                  <a:spcPts val="0"/>
                </a:spcBef>
                <a:spcAft>
                  <a:spcPts val="0"/>
                </a:spcAft>
                <a:defRPr/>
              </a:pPr>
              <a:endParaRPr lang="zh-CN" altLang="en-US" sz="900">
                <a:latin typeface="Arial" panose="020B0604020202020204" pitchFamily="34" charset="0"/>
                <a:cs typeface="+mn-ea"/>
                <a:sym typeface="Arial" panose="020B0604020202020204" pitchFamily="34" charset="0"/>
              </a:endParaRPr>
            </a:p>
          </p:txBody>
        </p:sp>
        <p:sp>
          <p:nvSpPr>
            <p:cNvPr id="18" name="Freeform 20">
              <a:extLst>
                <a:ext uri="{FF2B5EF4-FFF2-40B4-BE49-F238E27FC236}">
                  <a16:creationId xmlns:a16="http://schemas.microsoft.com/office/drawing/2014/main" xmlns="" id="{C7F1D553-86EE-4A36-8A27-089D897F1B0E}"/>
                </a:ext>
              </a:extLst>
            </p:cNvPr>
            <p:cNvSpPr>
              <a:spLocks/>
            </p:cNvSpPr>
            <p:nvPr/>
          </p:nvSpPr>
          <p:spPr bwMode="auto">
            <a:xfrm>
              <a:off x="5220029" y="1486080"/>
              <a:ext cx="1751943" cy="750202"/>
            </a:xfrm>
            <a:custGeom>
              <a:avLst/>
              <a:gdLst>
                <a:gd name="T0" fmla="*/ 453 w 906"/>
                <a:gd name="T1" fmla="*/ 0 h 388"/>
                <a:gd name="T2" fmla="*/ 0 w 906"/>
                <a:gd name="T3" fmla="*/ 194 h 388"/>
                <a:gd name="T4" fmla="*/ 453 w 906"/>
                <a:gd name="T5" fmla="*/ 388 h 388"/>
                <a:gd name="T6" fmla="*/ 906 w 906"/>
                <a:gd name="T7" fmla="*/ 194 h 388"/>
                <a:gd name="T8" fmla="*/ 453 w 906"/>
                <a:gd name="T9" fmla="*/ 0 h 388"/>
              </a:gdLst>
              <a:ahLst/>
              <a:cxnLst>
                <a:cxn ang="0">
                  <a:pos x="T0" y="T1"/>
                </a:cxn>
                <a:cxn ang="0">
                  <a:pos x="T2" y="T3"/>
                </a:cxn>
                <a:cxn ang="0">
                  <a:pos x="T4" y="T5"/>
                </a:cxn>
                <a:cxn ang="0">
                  <a:pos x="T6" y="T7"/>
                </a:cxn>
                <a:cxn ang="0">
                  <a:pos x="T8" y="T9"/>
                </a:cxn>
              </a:cxnLst>
              <a:rect l="0" t="0" r="r" b="b"/>
              <a:pathLst>
                <a:path w="906" h="388">
                  <a:moveTo>
                    <a:pt x="453" y="0"/>
                  </a:moveTo>
                  <a:lnTo>
                    <a:pt x="0" y="194"/>
                  </a:lnTo>
                  <a:lnTo>
                    <a:pt x="453" y="388"/>
                  </a:lnTo>
                  <a:lnTo>
                    <a:pt x="906" y="194"/>
                  </a:lnTo>
                  <a:lnTo>
                    <a:pt x="453" y="0"/>
                  </a:lnTo>
                  <a:close/>
                </a:path>
              </a:pathLst>
            </a:custGeom>
            <a:solidFill>
              <a:schemeClr val="bg1">
                <a:lumMod val="85000"/>
              </a:schemeClr>
            </a:solidFill>
            <a:ln>
              <a:noFill/>
            </a:ln>
            <a:extLst/>
          </p:spPr>
          <p:txBody>
            <a:bodyPr lIns="96435" tIns="48218" rIns="96435" bIns="48218"/>
            <a:lstStyle/>
            <a:p>
              <a:pPr algn="just">
                <a:lnSpc>
                  <a:spcPct val="150000"/>
                </a:lnSpc>
                <a:spcBef>
                  <a:spcPts val="0"/>
                </a:spcBef>
                <a:spcAft>
                  <a:spcPts val="0"/>
                </a:spcAft>
                <a:defRPr/>
              </a:pPr>
              <a:endParaRPr lang="zh-CN" altLang="en-US" sz="900">
                <a:latin typeface="Arial" panose="020B0604020202020204" pitchFamily="34" charset="0"/>
                <a:cs typeface="+mn-ea"/>
                <a:sym typeface="Arial" panose="020B0604020202020204" pitchFamily="34" charset="0"/>
              </a:endParaRPr>
            </a:p>
          </p:txBody>
        </p:sp>
        <p:sp>
          <p:nvSpPr>
            <p:cNvPr id="19" name="Freeform 41">
              <a:extLst>
                <a:ext uri="{FF2B5EF4-FFF2-40B4-BE49-F238E27FC236}">
                  <a16:creationId xmlns:a16="http://schemas.microsoft.com/office/drawing/2014/main" xmlns="" id="{60CED286-1BC5-45C5-BD83-DC4C7DCE3758}"/>
                </a:ext>
              </a:extLst>
            </p:cNvPr>
            <p:cNvSpPr>
              <a:spLocks noEditPoints="1"/>
            </p:cNvSpPr>
            <p:nvPr/>
          </p:nvSpPr>
          <p:spPr bwMode="auto">
            <a:xfrm>
              <a:off x="5440899" y="5282556"/>
              <a:ext cx="353819" cy="443302"/>
            </a:xfrm>
            <a:custGeom>
              <a:avLst/>
              <a:gdLst>
                <a:gd name="T0" fmla="*/ 25 w 77"/>
                <a:gd name="T1" fmla="*/ 80 h 97"/>
                <a:gd name="T2" fmla="*/ 9 w 77"/>
                <a:gd name="T3" fmla="*/ 46 h 97"/>
                <a:gd name="T4" fmla="*/ 25 w 77"/>
                <a:gd name="T5" fmla="*/ 26 h 97"/>
                <a:gd name="T6" fmla="*/ 41 w 77"/>
                <a:gd name="T7" fmla="*/ 60 h 97"/>
                <a:gd name="T8" fmla="*/ 22 w 77"/>
                <a:gd name="T9" fmla="*/ 9 h 97"/>
                <a:gd name="T10" fmla="*/ 20 w 77"/>
                <a:gd name="T11" fmla="*/ 17 h 97"/>
                <a:gd name="T12" fmla="*/ 11 w 77"/>
                <a:gd name="T13" fmla="*/ 12 h 97"/>
                <a:gd name="T14" fmla="*/ 8 w 77"/>
                <a:gd name="T15" fmla="*/ 26 h 97"/>
                <a:gd name="T16" fmla="*/ 0 w 77"/>
                <a:gd name="T17" fmla="*/ 36 h 97"/>
                <a:gd name="T18" fmla="*/ 5 w 77"/>
                <a:gd name="T19" fmla="*/ 51 h 97"/>
                <a:gd name="T20" fmla="*/ 5 w 77"/>
                <a:gd name="T21" fmla="*/ 70 h 97"/>
                <a:gd name="T22" fmla="*/ 13 w 77"/>
                <a:gd name="T23" fmla="*/ 77 h 97"/>
                <a:gd name="T24" fmla="*/ 21 w 77"/>
                <a:gd name="T25" fmla="*/ 94 h 97"/>
                <a:gd name="T26" fmla="*/ 29 w 77"/>
                <a:gd name="T27" fmla="*/ 89 h 97"/>
                <a:gd name="T28" fmla="*/ 36 w 77"/>
                <a:gd name="T29" fmla="*/ 87 h 97"/>
                <a:gd name="T30" fmla="*/ 45 w 77"/>
                <a:gd name="T31" fmla="*/ 88 h 97"/>
                <a:gd name="T32" fmla="*/ 45 w 77"/>
                <a:gd name="T33" fmla="*/ 69 h 97"/>
                <a:gd name="T34" fmla="*/ 50 w 77"/>
                <a:gd name="T35" fmla="*/ 58 h 97"/>
                <a:gd name="T36" fmla="*/ 42 w 77"/>
                <a:gd name="T37" fmla="*/ 41 h 97"/>
                <a:gd name="T38" fmla="*/ 40 w 77"/>
                <a:gd name="T39" fmla="*/ 25 h 97"/>
                <a:gd name="T40" fmla="*/ 30 w 77"/>
                <a:gd name="T41" fmla="*/ 21 h 97"/>
                <a:gd name="T42" fmla="*/ 22 w 77"/>
                <a:gd name="T43" fmla="*/ 9 h 97"/>
                <a:gd name="T44" fmla="*/ 60 w 77"/>
                <a:gd name="T45" fmla="*/ 48 h 97"/>
                <a:gd name="T46" fmla="*/ 49 w 77"/>
                <a:gd name="T47" fmla="*/ 25 h 97"/>
                <a:gd name="T48" fmla="*/ 60 w 77"/>
                <a:gd name="T49" fmla="*/ 12 h 97"/>
                <a:gd name="T50" fmla="*/ 70 w 77"/>
                <a:gd name="T51" fmla="*/ 35 h 97"/>
                <a:gd name="T52" fmla="*/ 58 w 77"/>
                <a:gd name="T53" fmla="*/ 0 h 97"/>
                <a:gd name="T54" fmla="*/ 57 w 77"/>
                <a:gd name="T55" fmla="*/ 5 h 97"/>
                <a:gd name="T56" fmla="*/ 50 w 77"/>
                <a:gd name="T57" fmla="*/ 2 h 97"/>
                <a:gd name="T58" fmla="*/ 48 w 77"/>
                <a:gd name="T59" fmla="*/ 11 h 97"/>
                <a:gd name="T60" fmla="*/ 43 w 77"/>
                <a:gd name="T61" fmla="*/ 18 h 97"/>
                <a:gd name="T62" fmla="*/ 46 w 77"/>
                <a:gd name="T63" fmla="*/ 28 h 97"/>
                <a:gd name="T64" fmla="*/ 46 w 77"/>
                <a:gd name="T65" fmla="*/ 41 h 97"/>
                <a:gd name="T66" fmla="*/ 52 w 77"/>
                <a:gd name="T67" fmla="*/ 46 h 97"/>
                <a:gd name="T68" fmla="*/ 57 w 77"/>
                <a:gd name="T69" fmla="*/ 57 h 97"/>
                <a:gd name="T70" fmla="*/ 62 w 77"/>
                <a:gd name="T71" fmla="*/ 55 h 97"/>
                <a:gd name="T72" fmla="*/ 67 w 77"/>
                <a:gd name="T73" fmla="*/ 53 h 97"/>
                <a:gd name="T74" fmla="*/ 73 w 77"/>
                <a:gd name="T75" fmla="*/ 53 h 97"/>
                <a:gd name="T76" fmla="*/ 73 w 77"/>
                <a:gd name="T77" fmla="*/ 41 h 97"/>
                <a:gd name="T78" fmla="*/ 77 w 77"/>
                <a:gd name="T79" fmla="*/ 33 h 97"/>
                <a:gd name="T80" fmla="*/ 72 w 77"/>
                <a:gd name="T81" fmla="*/ 22 h 97"/>
                <a:gd name="T82" fmla="*/ 70 w 77"/>
                <a:gd name="T83" fmla="*/ 11 h 97"/>
                <a:gd name="T84" fmla="*/ 63 w 77"/>
                <a:gd name="T85" fmla="*/ 8 h 97"/>
                <a:gd name="T86" fmla="*/ 58 w 77"/>
                <a:gd name="T87"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7" h="97">
                  <a:moveTo>
                    <a:pt x="29" y="81"/>
                  </a:moveTo>
                  <a:cubicBezTo>
                    <a:pt x="28" y="81"/>
                    <a:pt x="26" y="81"/>
                    <a:pt x="25" y="80"/>
                  </a:cubicBezTo>
                  <a:cubicBezTo>
                    <a:pt x="25" y="80"/>
                    <a:pt x="25" y="80"/>
                    <a:pt x="25" y="80"/>
                  </a:cubicBezTo>
                  <a:cubicBezTo>
                    <a:pt x="16" y="76"/>
                    <a:pt x="9" y="61"/>
                    <a:pt x="9" y="46"/>
                  </a:cubicBezTo>
                  <a:cubicBezTo>
                    <a:pt x="10" y="34"/>
                    <a:pt x="15" y="26"/>
                    <a:pt x="22" y="26"/>
                  </a:cubicBezTo>
                  <a:cubicBezTo>
                    <a:pt x="23" y="26"/>
                    <a:pt x="24" y="26"/>
                    <a:pt x="25" y="26"/>
                  </a:cubicBezTo>
                  <a:cubicBezTo>
                    <a:pt x="26" y="27"/>
                    <a:pt x="26" y="27"/>
                    <a:pt x="26" y="27"/>
                  </a:cubicBezTo>
                  <a:cubicBezTo>
                    <a:pt x="34" y="30"/>
                    <a:pt x="41" y="46"/>
                    <a:pt x="41" y="60"/>
                  </a:cubicBezTo>
                  <a:cubicBezTo>
                    <a:pt x="41" y="73"/>
                    <a:pt x="36" y="81"/>
                    <a:pt x="29" y="81"/>
                  </a:cubicBezTo>
                  <a:moveTo>
                    <a:pt x="22" y="9"/>
                  </a:moveTo>
                  <a:cubicBezTo>
                    <a:pt x="22" y="17"/>
                    <a:pt x="22" y="17"/>
                    <a:pt x="22" y="17"/>
                  </a:cubicBezTo>
                  <a:cubicBezTo>
                    <a:pt x="21" y="17"/>
                    <a:pt x="21" y="17"/>
                    <a:pt x="20" y="17"/>
                  </a:cubicBezTo>
                  <a:cubicBezTo>
                    <a:pt x="18" y="17"/>
                    <a:pt x="16" y="18"/>
                    <a:pt x="14" y="19"/>
                  </a:cubicBezTo>
                  <a:cubicBezTo>
                    <a:pt x="11" y="12"/>
                    <a:pt x="11" y="12"/>
                    <a:pt x="11" y="12"/>
                  </a:cubicBezTo>
                  <a:cubicBezTo>
                    <a:pt x="5" y="19"/>
                    <a:pt x="5" y="19"/>
                    <a:pt x="5" y="19"/>
                  </a:cubicBezTo>
                  <a:cubicBezTo>
                    <a:pt x="8" y="26"/>
                    <a:pt x="8" y="26"/>
                    <a:pt x="8" y="26"/>
                  </a:cubicBezTo>
                  <a:cubicBezTo>
                    <a:pt x="7" y="29"/>
                    <a:pt x="6" y="33"/>
                    <a:pt x="5" y="38"/>
                  </a:cubicBezTo>
                  <a:cubicBezTo>
                    <a:pt x="0" y="36"/>
                    <a:pt x="0" y="36"/>
                    <a:pt x="0" y="36"/>
                  </a:cubicBezTo>
                  <a:cubicBezTo>
                    <a:pt x="0" y="49"/>
                    <a:pt x="0" y="49"/>
                    <a:pt x="0" y="49"/>
                  </a:cubicBezTo>
                  <a:cubicBezTo>
                    <a:pt x="5" y="51"/>
                    <a:pt x="5" y="51"/>
                    <a:pt x="5" y="51"/>
                  </a:cubicBezTo>
                  <a:cubicBezTo>
                    <a:pt x="5" y="56"/>
                    <a:pt x="6" y="61"/>
                    <a:pt x="8" y="65"/>
                  </a:cubicBezTo>
                  <a:cubicBezTo>
                    <a:pt x="5" y="70"/>
                    <a:pt x="5" y="70"/>
                    <a:pt x="5" y="70"/>
                  </a:cubicBezTo>
                  <a:cubicBezTo>
                    <a:pt x="10" y="81"/>
                    <a:pt x="10" y="81"/>
                    <a:pt x="10" y="81"/>
                  </a:cubicBezTo>
                  <a:cubicBezTo>
                    <a:pt x="13" y="77"/>
                    <a:pt x="13" y="77"/>
                    <a:pt x="13" y="77"/>
                  </a:cubicBezTo>
                  <a:cubicBezTo>
                    <a:pt x="16" y="81"/>
                    <a:pt x="18" y="84"/>
                    <a:pt x="21" y="86"/>
                  </a:cubicBezTo>
                  <a:cubicBezTo>
                    <a:pt x="21" y="94"/>
                    <a:pt x="21" y="94"/>
                    <a:pt x="21" y="94"/>
                  </a:cubicBezTo>
                  <a:cubicBezTo>
                    <a:pt x="29" y="97"/>
                    <a:pt x="29" y="97"/>
                    <a:pt x="29" y="97"/>
                  </a:cubicBezTo>
                  <a:cubicBezTo>
                    <a:pt x="29" y="89"/>
                    <a:pt x="29" y="89"/>
                    <a:pt x="29" y="89"/>
                  </a:cubicBezTo>
                  <a:cubicBezTo>
                    <a:pt x="29" y="90"/>
                    <a:pt x="30" y="90"/>
                    <a:pt x="30" y="90"/>
                  </a:cubicBezTo>
                  <a:cubicBezTo>
                    <a:pt x="32" y="90"/>
                    <a:pt x="34" y="89"/>
                    <a:pt x="36" y="87"/>
                  </a:cubicBezTo>
                  <a:cubicBezTo>
                    <a:pt x="40" y="94"/>
                    <a:pt x="40" y="94"/>
                    <a:pt x="40" y="94"/>
                  </a:cubicBezTo>
                  <a:cubicBezTo>
                    <a:pt x="45" y="88"/>
                    <a:pt x="45" y="88"/>
                    <a:pt x="45" y="88"/>
                  </a:cubicBezTo>
                  <a:cubicBezTo>
                    <a:pt x="42" y="81"/>
                    <a:pt x="42" y="81"/>
                    <a:pt x="42" y="81"/>
                  </a:cubicBezTo>
                  <a:cubicBezTo>
                    <a:pt x="44" y="77"/>
                    <a:pt x="45" y="73"/>
                    <a:pt x="45" y="69"/>
                  </a:cubicBezTo>
                  <a:cubicBezTo>
                    <a:pt x="50" y="71"/>
                    <a:pt x="50" y="71"/>
                    <a:pt x="50" y="71"/>
                  </a:cubicBezTo>
                  <a:cubicBezTo>
                    <a:pt x="50" y="58"/>
                    <a:pt x="50" y="58"/>
                    <a:pt x="50" y="58"/>
                  </a:cubicBezTo>
                  <a:cubicBezTo>
                    <a:pt x="45" y="56"/>
                    <a:pt x="45" y="56"/>
                    <a:pt x="45" y="56"/>
                  </a:cubicBezTo>
                  <a:cubicBezTo>
                    <a:pt x="45" y="51"/>
                    <a:pt x="44" y="46"/>
                    <a:pt x="42" y="41"/>
                  </a:cubicBezTo>
                  <a:cubicBezTo>
                    <a:pt x="46" y="37"/>
                    <a:pt x="46" y="37"/>
                    <a:pt x="46" y="37"/>
                  </a:cubicBezTo>
                  <a:cubicBezTo>
                    <a:pt x="40" y="25"/>
                    <a:pt x="40" y="25"/>
                    <a:pt x="40" y="25"/>
                  </a:cubicBezTo>
                  <a:cubicBezTo>
                    <a:pt x="37" y="29"/>
                    <a:pt x="37" y="29"/>
                    <a:pt x="37" y="29"/>
                  </a:cubicBezTo>
                  <a:cubicBezTo>
                    <a:pt x="35" y="26"/>
                    <a:pt x="32" y="23"/>
                    <a:pt x="30" y="21"/>
                  </a:cubicBezTo>
                  <a:cubicBezTo>
                    <a:pt x="30" y="13"/>
                    <a:pt x="30" y="13"/>
                    <a:pt x="30" y="13"/>
                  </a:cubicBezTo>
                  <a:cubicBezTo>
                    <a:pt x="22" y="9"/>
                    <a:pt x="22" y="9"/>
                    <a:pt x="22" y="9"/>
                  </a:cubicBezTo>
                  <a:moveTo>
                    <a:pt x="62" y="49"/>
                  </a:moveTo>
                  <a:cubicBezTo>
                    <a:pt x="61" y="49"/>
                    <a:pt x="61" y="49"/>
                    <a:pt x="60" y="48"/>
                  </a:cubicBezTo>
                  <a:cubicBezTo>
                    <a:pt x="60" y="48"/>
                    <a:pt x="60" y="48"/>
                    <a:pt x="60" y="48"/>
                  </a:cubicBezTo>
                  <a:cubicBezTo>
                    <a:pt x="54" y="46"/>
                    <a:pt x="49" y="35"/>
                    <a:pt x="49" y="25"/>
                  </a:cubicBezTo>
                  <a:cubicBezTo>
                    <a:pt x="49" y="17"/>
                    <a:pt x="53" y="11"/>
                    <a:pt x="57" y="11"/>
                  </a:cubicBezTo>
                  <a:cubicBezTo>
                    <a:pt x="58" y="11"/>
                    <a:pt x="59" y="11"/>
                    <a:pt x="60" y="12"/>
                  </a:cubicBezTo>
                  <a:cubicBezTo>
                    <a:pt x="60" y="12"/>
                    <a:pt x="60" y="12"/>
                    <a:pt x="60" y="12"/>
                  </a:cubicBezTo>
                  <a:cubicBezTo>
                    <a:pt x="66" y="14"/>
                    <a:pt x="71" y="25"/>
                    <a:pt x="70" y="35"/>
                  </a:cubicBezTo>
                  <a:cubicBezTo>
                    <a:pt x="70" y="43"/>
                    <a:pt x="67" y="49"/>
                    <a:pt x="62" y="49"/>
                  </a:cubicBezTo>
                  <a:moveTo>
                    <a:pt x="58" y="0"/>
                  </a:moveTo>
                  <a:cubicBezTo>
                    <a:pt x="57" y="5"/>
                    <a:pt x="57" y="5"/>
                    <a:pt x="57" y="5"/>
                  </a:cubicBezTo>
                  <a:cubicBezTo>
                    <a:pt x="57" y="5"/>
                    <a:pt x="57" y="5"/>
                    <a:pt x="57" y="5"/>
                  </a:cubicBezTo>
                  <a:cubicBezTo>
                    <a:pt x="55" y="5"/>
                    <a:pt x="54" y="6"/>
                    <a:pt x="52" y="7"/>
                  </a:cubicBezTo>
                  <a:cubicBezTo>
                    <a:pt x="50" y="2"/>
                    <a:pt x="50" y="2"/>
                    <a:pt x="50" y="2"/>
                  </a:cubicBezTo>
                  <a:cubicBezTo>
                    <a:pt x="46" y="7"/>
                    <a:pt x="46" y="7"/>
                    <a:pt x="46" y="7"/>
                  </a:cubicBezTo>
                  <a:cubicBezTo>
                    <a:pt x="48" y="11"/>
                    <a:pt x="48" y="11"/>
                    <a:pt x="48" y="11"/>
                  </a:cubicBezTo>
                  <a:cubicBezTo>
                    <a:pt x="47" y="14"/>
                    <a:pt x="47" y="16"/>
                    <a:pt x="46" y="19"/>
                  </a:cubicBezTo>
                  <a:cubicBezTo>
                    <a:pt x="43" y="18"/>
                    <a:pt x="43" y="18"/>
                    <a:pt x="43" y="18"/>
                  </a:cubicBezTo>
                  <a:cubicBezTo>
                    <a:pt x="43" y="27"/>
                    <a:pt x="43" y="27"/>
                    <a:pt x="43" y="27"/>
                  </a:cubicBezTo>
                  <a:cubicBezTo>
                    <a:pt x="46" y="28"/>
                    <a:pt x="46" y="28"/>
                    <a:pt x="46" y="28"/>
                  </a:cubicBezTo>
                  <a:cubicBezTo>
                    <a:pt x="46" y="32"/>
                    <a:pt x="47" y="35"/>
                    <a:pt x="48" y="38"/>
                  </a:cubicBezTo>
                  <a:cubicBezTo>
                    <a:pt x="46" y="41"/>
                    <a:pt x="46" y="41"/>
                    <a:pt x="46" y="41"/>
                  </a:cubicBezTo>
                  <a:cubicBezTo>
                    <a:pt x="49" y="49"/>
                    <a:pt x="49" y="49"/>
                    <a:pt x="49" y="49"/>
                  </a:cubicBezTo>
                  <a:cubicBezTo>
                    <a:pt x="52" y="46"/>
                    <a:pt x="52" y="46"/>
                    <a:pt x="52" y="46"/>
                  </a:cubicBezTo>
                  <a:cubicBezTo>
                    <a:pt x="53" y="49"/>
                    <a:pt x="55" y="51"/>
                    <a:pt x="57" y="52"/>
                  </a:cubicBezTo>
                  <a:cubicBezTo>
                    <a:pt x="57" y="57"/>
                    <a:pt x="57" y="57"/>
                    <a:pt x="57" y="57"/>
                  </a:cubicBezTo>
                  <a:cubicBezTo>
                    <a:pt x="62" y="60"/>
                    <a:pt x="62" y="60"/>
                    <a:pt x="62" y="60"/>
                  </a:cubicBezTo>
                  <a:cubicBezTo>
                    <a:pt x="62" y="55"/>
                    <a:pt x="62" y="55"/>
                    <a:pt x="62" y="55"/>
                  </a:cubicBezTo>
                  <a:cubicBezTo>
                    <a:pt x="62" y="55"/>
                    <a:pt x="63" y="55"/>
                    <a:pt x="63" y="55"/>
                  </a:cubicBezTo>
                  <a:cubicBezTo>
                    <a:pt x="65" y="55"/>
                    <a:pt x="66" y="54"/>
                    <a:pt x="67" y="53"/>
                  </a:cubicBezTo>
                  <a:cubicBezTo>
                    <a:pt x="70" y="58"/>
                    <a:pt x="70" y="58"/>
                    <a:pt x="70" y="58"/>
                  </a:cubicBezTo>
                  <a:cubicBezTo>
                    <a:pt x="73" y="53"/>
                    <a:pt x="73" y="53"/>
                    <a:pt x="73" y="53"/>
                  </a:cubicBezTo>
                  <a:cubicBezTo>
                    <a:pt x="71" y="48"/>
                    <a:pt x="71" y="48"/>
                    <a:pt x="71" y="48"/>
                  </a:cubicBezTo>
                  <a:cubicBezTo>
                    <a:pt x="72" y="46"/>
                    <a:pt x="73" y="44"/>
                    <a:pt x="73" y="41"/>
                  </a:cubicBezTo>
                  <a:cubicBezTo>
                    <a:pt x="77" y="42"/>
                    <a:pt x="77" y="42"/>
                    <a:pt x="77" y="42"/>
                  </a:cubicBezTo>
                  <a:cubicBezTo>
                    <a:pt x="77" y="33"/>
                    <a:pt x="77" y="33"/>
                    <a:pt x="77" y="33"/>
                  </a:cubicBezTo>
                  <a:cubicBezTo>
                    <a:pt x="74" y="32"/>
                    <a:pt x="74" y="32"/>
                    <a:pt x="74" y="32"/>
                  </a:cubicBezTo>
                  <a:cubicBezTo>
                    <a:pt x="73" y="28"/>
                    <a:pt x="73" y="25"/>
                    <a:pt x="72" y="22"/>
                  </a:cubicBezTo>
                  <a:cubicBezTo>
                    <a:pt x="74" y="19"/>
                    <a:pt x="74" y="19"/>
                    <a:pt x="74" y="19"/>
                  </a:cubicBezTo>
                  <a:cubicBezTo>
                    <a:pt x="70" y="11"/>
                    <a:pt x="70" y="11"/>
                    <a:pt x="70" y="11"/>
                  </a:cubicBezTo>
                  <a:cubicBezTo>
                    <a:pt x="68" y="14"/>
                    <a:pt x="68" y="14"/>
                    <a:pt x="68" y="14"/>
                  </a:cubicBezTo>
                  <a:cubicBezTo>
                    <a:pt x="66" y="11"/>
                    <a:pt x="65" y="9"/>
                    <a:pt x="63" y="8"/>
                  </a:cubicBezTo>
                  <a:cubicBezTo>
                    <a:pt x="63" y="2"/>
                    <a:pt x="63" y="2"/>
                    <a:pt x="63" y="2"/>
                  </a:cubicBezTo>
                  <a:cubicBezTo>
                    <a:pt x="58" y="0"/>
                    <a:pt x="58" y="0"/>
                    <a:pt x="58" y="0"/>
                  </a:cubicBezTo>
                </a:path>
              </a:pathLst>
            </a:custGeom>
            <a:solidFill>
              <a:schemeClr val="bg1"/>
            </a:solidFill>
            <a:ln>
              <a:noFill/>
            </a:ln>
          </p:spPr>
          <p:txBody>
            <a:bodyPr lIns="96435" tIns="48218" rIns="96435" bIns="48218"/>
            <a:lstStyle/>
            <a:p>
              <a:pPr algn="just">
                <a:lnSpc>
                  <a:spcPct val="150000"/>
                </a:lnSpc>
                <a:spcBef>
                  <a:spcPts val="0"/>
                </a:spcBef>
                <a:spcAft>
                  <a:spcPts val="0"/>
                </a:spcAft>
                <a:defRPr/>
              </a:pPr>
              <a:endParaRPr lang="zh-CN" altLang="en-US" sz="900">
                <a:latin typeface="Arial" panose="020B0604020202020204" pitchFamily="34" charset="0"/>
                <a:cs typeface="+mn-ea"/>
                <a:sym typeface="Arial" panose="020B0604020202020204" pitchFamily="34" charset="0"/>
              </a:endParaRPr>
            </a:p>
          </p:txBody>
        </p:sp>
        <p:sp>
          <p:nvSpPr>
            <p:cNvPr id="20" name="Freeform 42">
              <a:extLst>
                <a:ext uri="{FF2B5EF4-FFF2-40B4-BE49-F238E27FC236}">
                  <a16:creationId xmlns:a16="http://schemas.microsoft.com/office/drawing/2014/main" xmlns="" id="{681B096A-7A81-4885-BAC6-A785094B9D6A}"/>
                </a:ext>
              </a:extLst>
            </p:cNvPr>
            <p:cNvSpPr>
              <a:spLocks noEditPoints="1"/>
            </p:cNvSpPr>
            <p:nvPr/>
          </p:nvSpPr>
          <p:spPr bwMode="auto">
            <a:xfrm>
              <a:off x="5524528" y="3106971"/>
              <a:ext cx="259468" cy="534234"/>
            </a:xfrm>
            <a:custGeom>
              <a:avLst/>
              <a:gdLst>
                <a:gd name="T0" fmla="*/ 42 w 57"/>
                <a:gd name="T1" fmla="*/ 64 h 117"/>
                <a:gd name="T2" fmla="*/ 43 w 57"/>
                <a:gd name="T3" fmla="*/ 68 h 117"/>
                <a:gd name="T4" fmla="*/ 42 w 57"/>
                <a:gd name="T5" fmla="*/ 71 h 117"/>
                <a:gd name="T6" fmla="*/ 33 w 57"/>
                <a:gd name="T7" fmla="*/ 83 h 117"/>
                <a:gd name="T8" fmla="*/ 32 w 57"/>
                <a:gd name="T9" fmla="*/ 85 h 117"/>
                <a:gd name="T10" fmla="*/ 30 w 57"/>
                <a:gd name="T11" fmla="*/ 83 h 117"/>
                <a:gd name="T12" fmla="*/ 28 w 57"/>
                <a:gd name="T13" fmla="*/ 81 h 117"/>
                <a:gd name="T14" fmla="*/ 29 w 57"/>
                <a:gd name="T15" fmla="*/ 92 h 117"/>
                <a:gd name="T16" fmla="*/ 30 w 57"/>
                <a:gd name="T17" fmla="*/ 92 h 117"/>
                <a:gd name="T18" fmla="*/ 32 w 57"/>
                <a:gd name="T19" fmla="*/ 91 h 117"/>
                <a:gd name="T20" fmla="*/ 33 w 57"/>
                <a:gd name="T21" fmla="*/ 94 h 117"/>
                <a:gd name="T22" fmla="*/ 51 w 57"/>
                <a:gd name="T23" fmla="*/ 117 h 117"/>
                <a:gd name="T24" fmla="*/ 57 w 57"/>
                <a:gd name="T25" fmla="*/ 109 h 117"/>
                <a:gd name="T26" fmla="*/ 48 w 57"/>
                <a:gd name="T27" fmla="*/ 74 h 117"/>
                <a:gd name="T28" fmla="*/ 48 w 57"/>
                <a:gd name="T29" fmla="*/ 70 h 117"/>
                <a:gd name="T30" fmla="*/ 45 w 57"/>
                <a:gd name="T31" fmla="*/ 60 h 117"/>
                <a:gd name="T32" fmla="*/ 11 w 57"/>
                <a:gd name="T33" fmla="*/ 46 h 117"/>
                <a:gd name="T34" fmla="*/ 9 w 57"/>
                <a:gd name="T35" fmla="*/ 54 h 117"/>
                <a:gd name="T36" fmla="*/ 9 w 57"/>
                <a:gd name="T37" fmla="*/ 58 h 117"/>
                <a:gd name="T38" fmla="*/ 0 w 57"/>
                <a:gd name="T39" fmla="*/ 54 h 117"/>
                <a:gd name="T40" fmla="*/ 0 w 57"/>
                <a:gd name="T41" fmla="*/ 70 h 117"/>
                <a:gd name="T42" fmla="*/ 1 w 57"/>
                <a:gd name="T43" fmla="*/ 70 h 117"/>
                <a:gd name="T44" fmla="*/ 3 w 57"/>
                <a:gd name="T45" fmla="*/ 69 h 117"/>
                <a:gd name="T46" fmla="*/ 8 w 57"/>
                <a:gd name="T47" fmla="*/ 78 h 117"/>
                <a:gd name="T48" fmla="*/ 4 w 57"/>
                <a:gd name="T49" fmla="*/ 84 h 117"/>
                <a:gd name="T50" fmla="*/ 1 w 57"/>
                <a:gd name="T51" fmla="*/ 80 h 117"/>
                <a:gd name="T52" fmla="*/ 0 w 57"/>
                <a:gd name="T53" fmla="*/ 80 h 117"/>
                <a:gd name="T54" fmla="*/ 0 w 57"/>
                <a:gd name="T55" fmla="*/ 85 h 117"/>
                <a:gd name="T56" fmla="*/ 24 w 57"/>
                <a:gd name="T57" fmla="*/ 106 h 117"/>
                <a:gd name="T58" fmla="*/ 24 w 57"/>
                <a:gd name="T59" fmla="*/ 89 h 117"/>
                <a:gd name="T60" fmla="*/ 23 w 57"/>
                <a:gd name="T61" fmla="*/ 89 h 117"/>
                <a:gd name="T62" fmla="*/ 21 w 57"/>
                <a:gd name="T63" fmla="*/ 90 h 117"/>
                <a:gd name="T64" fmla="*/ 16 w 57"/>
                <a:gd name="T65" fmla="*/ 81 h 117"/>
                <a:gd name="T66" fmla="*/ 20 w 57"/>
                <a:gd name="T67" fmla="*/ 76 h 117"/>
                <a:gd name="T68" fmla="*/ 23 w 57"/>
                <a:gd name="T69" fmla="*/ 79 h 117"/>
                <a:gd name="T70" fmla="*/ 24 w 57"/>
                <a:gd name="T71" fmla="*/ 80 h 117"/>
                <a:gd name="T72" fmla="*/ 24 w 57"/>
                <a:gd name="T73" fmla="*/ 64 h 117"/>
                <a:gd name="T74" fmla="*/ 14 w 57"/>
                <a:gd name="T75" fmla="*/ 57 h 117"/>
                <a:gd name="T76" fmla="*/ 15 w 57"/>
                <a:gd name="T77" fmla="*/ 53 h 117"/>
                <a:gd name="T78" fmla="*/ 11 w 57"/>
                <a:gd name="T79" fmla="*/ 46 h 117"/>
                <a:gd name="T80" fmla="*/ 0 w 57"/>
                <a:gd name="T81" fmla="*/ 8 h 117"/>
                <a:gd name="T82" fmla="*/ 9 w 57"/>
                <a:gd name="T83" fmla="*/ 43 h 117"/>
                <a:gd name="T84" fmla="*/ 9 w 57"/>
                <a:gd name="T85" fmla="*/ 41 h 117"/>
                <a:gd name="T86" fmla="*/ 8 w 57"/>
                <a:gd name="T87" fmla="*/ 35 h 117"/>
                <a:gd name="T88" fmla="*/ 12 w 57"/>
                <a:gd name="T89" fmla="*/ 30 h 117"/>
                <a:gd name="T90" fmla="*/ 15 w 57"/>
                <a:gd name="T91" fmla="*/ 42 h 117"/>
                <a:gd name="T92" fmla="*/ 15 w 57"/>
                <a:gd name="T93" fmla="*/ 45 h 117"/>
                <a:gd name="T94" fmla="*/ 24 w 57"/>
                <a:gd name="T95" fmla="*/ 49 h 117"/>
                <a:gd name="T96" fmla="*/ 24 w 57"/>
                <a:gd name="T97" fmla="*/ 33 h 117"/>
                <a:gd name="T98" fmla="*/ 23 w 57"/>
                <a:gd name="T99" fmla="*/ 33 h 117"/>
                <a:gd name="T100" fmla="*/ 21 w 57"/>
                <a:gd name="T101" fmla="*/ 34 h 117"/>
                <a:gd name="T102" fmla="*/ 16 w 57"/>
                <a:gd name="T103" fmla="*/ 25 h 117"/>
                <a:gd name="T104" fmla="*/ 20 w 57"/>
                <a:gd name="T105" fmla="*/ 20 h 117"/>
                <a:gd name="T106" fmla="*/ 23 w 57"/>
                <a:gd name="T107" fmla="*/ 23 h 117"/>
                <a:gd name="T108" fmla="*/ 24 w 57"/>
                <a:gd name="T109" fmla="*/ 24 h 117"/>
                <a:gd name="T110" fmla="*/ 24 w 57"/>
                <a:gd name="T111" fmla="*/ 7 h 117"/>
                <a:gd name="T112" fmla="*/ 4 w 57"/>
                <a:gd name="T113"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 h="117">
                  <a:moveTo>
                    <a:pt x="44" y="59"/>
                  </a:moveTo>
                  <a:cubicBezTo>
                    <a:pt x="43" y="59"/>
                    <a:pt x="42" y="61"/>
                    <a:pt x="42" y="64"/>
                  </a:cubicBezTo>
                  <a:cubicBezTo>
                    <a:pt x="42" y="65"/>
                    <a:pt x="42" y="66"/>
                    <a:pt x="42" y="68"/>
                  </a:cubicBezTo>
                  <a:cubicBezTo>
                    <a:pt x="43" y="68"/>
                    <a:pt x="43" y="68"/>
                    <a:pt x="43" y="68"/>
                  </a:cubicBezTo>
                  <a:cubicBezTo>
                    <a:pt x="43" y="71"/>
                    <a:pt x="43" y="71"/>
                    <a:pt x="42" y="71"/>
                  </a:cubicBezTo>
                  <a:cubicBezTo>
                    <a:pt x="42" y="71"/>
                    <a:pt x="42" y="71"/>
                    <a:pt x="42" y="71"/>
                  </a:cubicBezTo>
                  <a:cubicBezTo>
                    <a:pt x="33" y="68"/>
                    <a:pt x="33" y="68"/>
                    <a:pt x="33" y="68"/>
                  </a:cubicBezTo>
                  <a:cubicBezTo>
                    <a:pt x="33" y="83"/>
                    <a:pt x="33" y="83"/>
                    <a:pt x="33" y="83"/>
                  </a:cubicBezTo>
                  <a:cubicBezTo>
                    <a:pt x="33" y="84"/>
                    <a:pt x="33" y="85"/>
                    <a:pt x="32" y="85"/>
                  </a:cubicBezTo>
                  <a:cubicBezTo>
                    <a:pt x="32" y="85"/>
                    <a:pt x="32" y="85"/>
                    <a:pt x="32" y="85"/>
                  </a:cubicBezTo>
                  <a:cubicBezTo>
                    <a:pt x="32" y="85"/>
                    <a:pt x="31" y="84"/>
                    <a:pt x="31" y="84"/>
                  </a:cubicBezTo>
                  <a:cubicBezTo>
                    <a:pt x="30" y="83"/>
                    <a:pt x="30" y="83"/>
                    <a:pt x="30" y="83"/>
                  </a:cubicBezTo>
                  <a:cubicBezTo>
                    <a:pt x="30" y="82"/>
                    <a:pt x="29" y="81"/>
                    <a:pt x="29" y="81"/>
                  </a:cubicBezTo>
                  <a:cubicBezTo>
                    <a:pt x="28" y="81"/>
                    <a:pt x="28" y="81"/>
                    <a:pt x="28" y="81"/>
                  </a:cubicBezTo>
                  <a:cubicBezTo>
                    <a:pt x="26" y="81"/>
                    <a:pt x="25" y="83"/>
                    <a:pt x="25" y="85"/>
                  </a:cubicBezTo>
                  <a:cubicBezTo>
                    <a:pt x="25" y="88"/>
                    <a:pt x="27" y="92"/>
                    <a:pt x="29" y="92"/>
                  </a:cubicBezTo>
                  <a:cubicBezTo>
                    <a:pt x="29" y="93"/>
                    <a:pt x="29" y="93"/>
                    <a:pt x="29" y="93"/>
                  </a:cubicBezTo>
                  <a:cubicBezTo>
                    <a:pt x="30" y="93"/>
                    <a:pt x="30" y="92"/>
                    <a:pt x="30" y="92"/>
                  </a:cubicBezTo>
                  <a:cubicBezTo>
                    <a:pt x="31" y="92"/>
                    <a:pt x="31" y="92"/>
                    <a:pt x="31" y="92"/>
                  </a:cubicBezTo>
                  <a:cubicBezTo>
                    <a:pt x="31" y="91"/>
                    <a:pt x="31" y="91"/>
                    <a:pt x="32" y="91"/>
                  </a:cubicBezTo>
                  <a:cubicBezTo>
                    <a:pt x="32" y="91"/>
                    <a:pt x="32" y="91"/>
                    <a:pt x="32" y="91"/>
                  </a:cubicBezTo>
                  <a:cubicBezTo>
                    <a:pt x="33" y="92"/>
                    <a:pt x="33" y="93"/>
                    <a:pt x="33" y="94"/>
                  </a:cubicBezTo>
                  <a:cubicBezTo>
                    <a:pt x="33" y="109"/>
                    <a:pt x="33" y="109"/>
                    <a:pt x="33" y="109"/>
                  </a:cubicBezTo>
                  <a:cubicBezTo>
                    <a:pt x="51" y="117"/>
                    <a:pt x="51" y="117"/>
                    <a:pt x="51" y="117"/>
                  </a:cubicBezTo>
                  <a:cubicBezTo>
                    <a:pt x="52" y="117"/>
                    <a:pt x="52" y="117"/>
                    <a:pt x="53" y="117"/>
                  </a:cubicBezTo>
                  <a:cubicBezTo>
                    <a:pt x="55" y="117"/>
                    <a:pt x="57" y="114"/>
                    <a:pt x="57" y="109"/>
                  </a:cubicBezTo>
                  <a:cubicBezTo>
                    <a:pt x="57" y="78"/>
                    <a:pt x="57" y="78"/>
                    <a:pt x="57" y="78"/>
                  </a:cubicBezTo>
                  <a:cubicBezTo>
                    <a:pt x="48" y="74"/>
                    <a:pt x="48" y="74"/>
                    <a:pt x="48" y="74"/>
                  </a:cubicBezTo>
                  <a:cubicBezTo>
                    <a:pt x="47" y="73"/>
                    <a:pt x="46" y="72"/>
                    <a:pt x="47" y="70"/>
                  </a:cubicBezTo>
                  <a:cubicBezTo>
                    <a:pt x="48" y="70"/>
                    <a:pt x="48" y="70"/>
                    <a:pt x="48" y="70"/>
                  </a:cubicBezTo>
                  <a:cubicBezTo>
                    <a:pt x="48" y="69"/>
                    <a:pt x="48" y="68"/>
                    <a:pt x="48" y="67"/>
                  </a:cubicBezTo>
                  <a:cubicBezTo>
                    <a:pt x="48" y="64"/>
                    <a:pt x="47" y="60"/>
                    <a:pt x="45" y="60"/>
                  </a:cubicBezTo>
                  <a:cubicBezTo>
                    <a:pt x="45" y="60"/>
                    <a:pt x="45" y="59"/>
                    <a:pt x="44" y="59"/>
                  </a:cubicBezTo>
                  <a:moveTo>
                    <a:pt x="11" y="46"/>
                  </a:moveTo>
                  <a:cubicBezTo>
                    <a:pt x="10" y="46"/>
                    <a:pt x="9" y="48"/>
                    <a:pt x="9" y="50"/>
                  </a:cubicBezTo>
                  <a:cubicBezTo>
                    <a:pt x="9" y="52"/>
                    <a:pt x="9" y="53"/>
                    <a:pt x="9" y="54"/>
                  </a:cubicBezTo>
                  <a:cubicBezTo>
                    <a:pt x="9" y="55"/>
                    <a:pt x="9" y="55"/>
                    <a:pt x="9" y="55"/>
                  </a:cubicBezTo>
                  <a:cubicBezTo>
                    <a:pt x="10" y="57"/>
                    <a:pt x="10" y="58"/>
                    <a:pt x="9" y="58"/>
                  </a:cubicBezTo>
                  <a:cubicBezTo>
                    <a:pt x="9" y="58"/>
                    <a:pt x="9" y="58"/>
                    <a:pt x="9" y="58"/>
                  </a:cubicBezTo>
                  <a:cubicBezTo>
                    <a:pt x="0" y="54"/>
                    <a:pt x="0" y="54"/>
                    <a:pt x="0" y="54"/>
                  </a:cubicBezTo>
                  <a:cubicBezTo>
                    <a:pt x="0" y="70"/>
                    <a:pt x="0" y="70"/>
                    <a:pt x="0" y="70"/>
                  </a:cubicBezTo>
                  <a:cubicBezTo>
                    <a:pt x="0" y="70"/>
                    <a:pt x="0" y="70"/>
                    <a:pt x="0" y="70"/>
                  </a:cubicBezTo>
                  <a:cubicBezTo>
                    <a:pt x="0" y="71"/>
                    <a:pt x="0" y="71"/>
                    <a:pt x="0" y="71"/>
                  </a:cubicBezTo>
                  <a:cubicBezTo>
                    <a:pt x="1" y="70"/>
                    <a:pt x="1" y="70"/>
                    <a:pt x="1" y="70"/>
                  </a:cubicBezTo>
                  <a:cubicBezTo>
                    <a:pt x="1" y="70"/>
                    <a:pt x="1" y="70"/>
                    <a:pt x="1" y="70"/>
                  </a:cubicBezTo>
                  <a:cubicBezTo>
                    <a:pt x="2" y="70"/>
                    <a:pt x="2" y="69"/>
                    <a:pt x="3" y="69"/>
                  </a:cubicBezTo>
                  <a:cubicBezTo>
                    <a:pt x="3" y="69"/>
                    <a:pt x="4" y="69"/>
                    <a:pt x="4" y="70"/>
                  </a:cubicBezTo>
                  <a:cubicBezTo>
                    <a:pt x="6" y="70"/>
                    <a:pt x="8" y="74"/>
                    <a:pt x="8" y="78"/>
                  </a:cubicBezTo>
                  <a:cubicBezTo>
                    <a:pt x="8" y="82"/>
                    <a:pt x="7" y="84"/>
                    <a:pt x="5" y="84"/>
                  </a:cubicBezTo>
                  <a:cubicBezTo>
                    <a:pt x="4" y="84"/>
                    <a:pt x="4" y="84"/>
                    <a:pt x="4" y="84"/>
                  </a:cubicBezTo>
                  <a:cubicBezTo>
                    <a:pt x="3" y="83"/>
                    <a:pt x="2" y="82"/>
                    <a:pt x="1" y="81"/>
                  </a:cubicBezTo>
                  <a:cubicBezTo>
                    <a:pt x="1" y="80"/>
                    <a:pt x="1" y="80"/>
                    <a:pt x="1" y="80"/>
                  </a:cubicBezTo>
                  <a:cubicBezTo>
                    <a:pt x="1" y="80"/>
                    <a:pt x="0" y="80"/>
                    <a:pt x="0" y="80"/>
                  </a:cubicBezTo>
                  <a:cubicBezTo>
                    <a:pt x="0" y="80"/>
                    <a:pt x="0" y="80"/>
                    <a:pt x="0" y="80"/>
                  </a:cubicBezTo>
                  <a:cubicBezTo>
                    <a:pt x="0" y="80"/>
                    <a:pt x="0" y="80"/>
                    <a:pt x="0" y="80"/>
                  </a:cubicBezTo>
                  <a:cubicBezTo>
                    <a:pt x="0" y="85"/>
                    <a:pt x="0" y="85"/>
                    <a:pt x="0" y="85"/>
                  </a:cubicBezTo>
                  <a:cubicBezTo>
                    <a:pt x="0" y="91"/>
                    <a:pt x="2" y="97"/>
                    <a:pt x="6" y="98"/>
                  </a:cubicBezTo>
                  <a:cubicBezTo>
                    <a:pt x="24" y="106"/>
                    <a:pt x="24" y="106"/>
                    <a:pt x="24" y="106"/>
                  </a:cubicBezTo>
                  <a:cubicBezTo>
                    <a:pt x="24" y="90"/>
                    <a:pt x="24" y="90"/>
                    <a:pt x="24" y="90"/>
                  </a:cubicBezTo>
                  <a:cubicBezTo>
                    <a:pt x="24" y="89"/>
                    <a:pt x="24" y="89"/>
                    <a:pt x="24" y="89"/>
                  </a:cubicBezTo>
                  <a:cubicBezTo>
                    <a:pt x="23" y="89"/>
                    <a:pt x="23" y="89"/>
                    <a:pt x="23" y="89"/>
                  </a:cubicBezTo>
                  <a:cubicBezTo>
                    <a:pt x="23" y="89"/>
                    <a:pt x="23" y="89"/>
                    <a:pt x="23" y="89"/>
                  </a:cubicBezTo>
                  <a:cubicBezTo>
                    <a:pt x="22" y="90"/>
                    <a:pt x="22" y="90"/>
                    <a:pt x="22" y="90"/>
                  </a:cubicBezTo>
                  <a:cubicBezTo>
                    <a:pt x="22" y="90"/>
                    <a:pt x="21" y="90"/>
                    <a:pt x="21" y="90"/>
                  </a:cubicBezTo>
                  <a:cubicBezTo>
                    <a:pt x="20" y="90"/>
                    <a:pt x="20" y="90"/>
                    <a:pt x="20" y="90"/>
                  </a:cubicBezTo>
                  <a:cubicBezTo>
                    <a:pt x="18" y="89"/>
                    <a:pt x="16" y="85"/>
                    <a:pt x="16" y="81"/>
                  </a:cubicBezTo>
                  <a:cubicBezTo>
                    <a:pt x="16" y="78"/>
                    <a:pt x="17" y="76"/>
                    <a:pt x="19" y="76"/>
                  </a:cubicBezTo>
                  <a:cubicBezTo>
                    <a:pt x="19" y="76"/>
                    <a:pt x="20" y="76"/>
                    <a:pt x="20" y="76"/>
                  </a:cubicBezTo>
                  <a:cubicBezTo>
                    <a:pt x="21" y="76"/>
                    <a:pt x="22" y="77"/>
                    <a:pt x="22" y="78"/>
                  </a:cubicBezTo>
                  <a:cubicBezTo>
                    <a:pt x="23" y="79"/>
                    <a:pt x="23" y="79"/>
                    <a:pt x="23" y="79"/>
                  </a:cubicBezTo>
                  <a:cubicBezTo>
                    <a:pt x="23" y="80"/>
                    <a:pt x="23" y="80"/>
                    <a:pt x="23" y="80"/>
                  </a:cubicBezTo>
                  <a:cubicBezTo>
                    <a:pt x="24" y="80"/>
                    <a:pt x="24" y="80"/>
                    <a:pt x="24" y="80"/>
                  </a:cubicBezTo>
                  <a:cubicBezTo>
                    <a:pt x="24" y="80"/>
                    <a:pt x="24" y="80"/>
                    <a:pt x="24" y="80"/>
                  </a:cubicBezTo>
                  <a:cubicBezTo>
                    <a:pt x="24" y="64"/>
                    <a:pt x="24" y="64"/>
                    <a:pt x="24" y="64"/>
                  </a:cubicBezTo>
                  <a:cubicBezTo>
                    <a:pt x="15" y="60"/>
                    <a:pt x="15" y="60"/>
                    <a:pt x="15" y="60"/>
                  </a:cubicBezTo>
                  <a:cubicBezTo>
                    <a:pt x="14" y="60"/>
                    <a:pt x="13" y="59"/>
                    <a:pt x="14" y="57"/>
                  </a:cubicBezTo>
                  <a:cubicBezTo>
                    <a:pt x="15" y="56"/>
                    <a:pt x="15" y="56"/>
                    <a:pt x="15" y="56"/>
                  </a:cubicBezTo>
                  <a:cubicBezTo>
                    <a:pt x="15" y="55"/>
                    <a:pt x="15" y="54"/>
                    <a:pt x="15" y="53"/>
                  </a:cubicBezTo>
                  <a:cubicBezTo>
                    <a:pt x="15" y="50"/>
                    <a:pt x="14" y="47"/>
                    <a:pt x="12" y="46"/>
                  </a:cubicBezTo>
                  <a:cubicBezTo>
                    <a:pt x="12" y="46"/>
                    <a:pt x="11" y="46"/>
                    <a:pt x="11" y="46"/>
                  </a:cubicBezTo>
                  <a:moveTo>
                    <a:pt x="4" y="0"/>
                  </a:moveTo>
                  <a:cubicBezTo>
                    <a:pt x="2" y="0"/>
                    <a:pt x="0" y="3"/>
                    <a:pt x="0" y="8"/>
                  </a:cubicBezTo>
                  <a:cubicBezTo>
                    <a:pt x="0" y="39"/>
                    <a:pt x="0" y="39"/>
                    <a:pt x="0" y="39"/>
                  </a:cubicBezTo>
                  <a:cubicBezTo>
                    <a:pt x="9" y="43"/>
                    <a:pt x="9" y="43"/>
                    <a:pt x="9" y="43"/>
                  </a:cubicBezTo>
                  <a:cubicBezTo>
                    <a:pt x="9" y="43"/>
                    <a:pt x="9" y="43"/>
                    <a:pt x="9" y="43"/>
                  </a:cubicBezTo>
                  <a:cubicBezTo>
                    <a:pt x="9" y="42"/>
                    <a:pt x="9" y="41"/>
                    <a:pt x="9" y="41"/>
                  </a:cubicBezTo>
                  <a:cubicBezTo>
                    <a:pt x="9" y="40"/>
                    <a:pt x="9" y="40"/>
                    <a:pt x="9" y="40"/>
                  </a:cubicBezTo>
                  <a:cubicBezTo>
                    <a:pt x="8" y="38"/>
                    <a:pt x="8" y="37"/>
                    <a:pt x="8" y="35"/>
                  </a:cubicBezTo>
                  <a:cubicBezTo>
                    <a:pt x="8" y="32"/>
                    <a:pt x="9" y="30"/>
                    <a:pt x="11" y="30"/>
                  </a:cubicBezTo>
                  <a:cubicBezTo>
                    <a:pt x="11" y="30"/>
                    <a:pt x="12" y="30"/>
                    <a:pt x="12" y="30"/>
                  </a:cubicBezTo>
                  <a:cubicBezTo>
                    <a:pt x="14" y="31"/>
                    <a:pt x="16" y="35"/>
                    <a:pt x="16" y="39"/>
                  </a:cubicBezTo>
                  <a:cubicBezTo>
                    <a:pt x="16" y="40"/>
                    <a:pt x="16" y="41"/>
                    <a:pt x="15" y="42"/>
                  </a:cubicBezTo>
                  <a:cubicBezTo>
                    <a:pt x="15" y="43"/>
                    <a:pt x="15" y="43"/>
                    <a:pt x="15" y="43"/>
                  </a:cubicBezTo>
                  <a:cubicBezTo>
                    <a:pt x="15" y="44"/>
                    <a:pt x="14" y="44"/>
                    <a:pt x="15" y="45"/>
                  </a:cubicBezTo>
                  <a:cubicBezTo>
                    <a:pt x="15" y="45"/>
                    <a:pt x="15" y="45"/>
                    <a:pt x="15" y="45"/>
                  </a:cubicBezTo>
                  <a:cubicBezTo>
                    <a:pt x="24" y="49"/>
                    <a:pt x="24" y="49"/>
                    <a:pt x="24" y="49"/>
                  </a:cubicBezTo>
                  <a:cubicBezTo>
                    <a:pt x="24" y="33"/>
                    <a:pt x="24" y="33"/>
                    <a:pt x="24" y="33"/>
                  </a:cubicBezTo>
                  <a:cubicBezTo>
                    <a:pt x="24" y="33"/>
                    <a:pt x="24" y="33"/>
                    <a:pt x="24" y="33"/>
                  </a:cubicBezTo>
                  <a:cubicBezTo>
                    <a:pt x="24" y="33"/>
                    <a:pt x="24" y="33"/>
                    <a:pt x="24" y="33"/>
                  </a:cubicBezTo>
                  <a:cubicBezTo>
                    <a:pt x="23" y="33"/>
                    <a:pt x="23" y="33"/>
                    <a:pt x="23" y="33"/>
                  </a:cubicBezTo>
                  <a:cubicBezTo>
                    <a:pt x="22" y="33"/>
                    <a:pt x="22" y="33"/>
                    <a:pt x="22" y="33"/>
                  </a:cubicBezTo>
                  <a:cubicBezTo>
                    <a:pt x="22" y="34"/>
                    <a:pt x="21" y="34"/>
                    <a:pt x="21" y="34"/>
                  </a:cubicBezTo>
                  <a:cubicBezTo>
                    <a:pt x="21" y="34"/>
                    <a:pt x="20" y="34"/>
                    <a:pt x="20" y="34"/>
                  </a:cubicBezTo>
                  <a:cubicBezTo>
                    <a:pt x="18" y="33"/>
                    <a:pt x="16" y="29"/>
                    <a:pt x="16" y="25"/>
                  </a:cubicBezTo>
                  <a:cubicBezTo>
                    <a:pt x="16" y="22"/>
                    <a:pt x="17" y="19"/>
                    <a:pt x="19" y="19"/>
                  </a:cubicBezTo>
                  <a:cubicBezTo>
                    <a:pt x="19" y="19"/>
                    <a:pt x="20" y="19"/>
                    <a:pt x="20" y="20"/>
                  </a:cubicBezTo>
                  <a:cubicBezTo>
                    <a:pt x="21" y="20"/>
                    <a:pt x="22" y="21"/>
                    <a:pt x="22" y="22"/>
                  </a:cubicBezTo>
                  <a:cubicBezTo>
                    <a:pt x="23" y="23"/>
                    <a:pt x="23" y="23"/>
                    <a:pt x="23" y="23"/>
                  </a:cubicBezTo>
                  <a:cubicBezTo>
                    <a:pt x="23" y="23"/>
                    <a:pt x="23" y="23"/>
                    <a:pt x="24" y="24"/>
                  </a:cubicBezTo>
                  <a:cubicBezTo>
                    <a:pt x="24" y="24"/>
                    <a:pt x="24" y="24"/>
                    <a:pt x="24" y="24"/>
                  </a:cubicBezTo>
                  <a:cubicBezTo>
                    <a:pt x="24" y="23"/>
                    <a:pt x="24" y="23"/>
                    <a:pt x="24" y="23"/>
                  </a:cubicBezTo>
                  <a:cubicBezTo>
                    <a:pt x="24" y="7"/>
                    <a:pt x="24" y="7"/>
                    <a:pt x="24" y="7"/>
                  </a:cubicBezTo>
                  <a:cubicBezTo>
                    <a:pt x="6" y="0"/>
                    <a:pt x="6" y="0"/>
                    <a:pt x="6" y="0"/>
                  </a:cubicBezTo>
                  <a:cubicBezTo>
                    <a:pt x="5" y="0"/>
                    <a:pt x="5" y="0"/>
                    <a:pt x="4" y="0"/>
                  </a:cubicBezTo>
                </a:path>
              </a:pathLst>
            </a:custGeom>
            <a:solidFill>
              <a:schemeClr val="bg1"/>
            </a:solidFill>
            <a:ln>
              <a:noFill/>
            </a:ln>
          </p:spPr>
          <p:txBody>
            <a:bodyPr lIns="96435" tIns="48218" rIns="96435" bIns="48218"/>
            <a:lstStyle/>
            <a:p>
              <a:pPr algn="just">
                <a:lnSpc>
                  <a:spcPct val="150000"/>
                </a:lnSpc>
                <a:spcBef>
                  <a:spcPts val="0"/>
                </a:spcBef>
                <a:spcAft>
                  <a:spcPts val="0"/>
                </a:spcAft>
                <a:defRPr/>
              </a:pPr>
              <a:endParaRPr lang="zh-CN" altLang="en-US" sz="900">
                <a:latin typeface="Arial" panose="020B0604020202020204" pitchFamily="34" charset="0"/>
                <a:cs typeface="+mn-ea"/>
                <a:sym typeface="Arial" panose="020B0604020202020204" pitchFamily="34" charset="0"/>
              </a:endParaRPr>
            </a:p>
          </p:txBody>
        </p:sp>
        <p:sp>
          <p:nvSpPr>
            <p:cNvPr id="21" name="Freeform 43">
              <a:extLst>
                <a:ext uri="{FF2B5EF4-FFF2-40B4-BE49-F238E27FC236}">
                  <a16:creationId xmlns:a16="http://schemas.microsoft.com/office/drawing/2014/main" xmlns="" id="{359B2315-CDD4-4EAD-85C7-1EFBDFD8438D}"/>
                </a:ext>
              </a:extLst>
            </p:cNvPr>
            <p:cNvSpPr>
              <a:spLocks noEditPoints="1"/>
            </p:cNvSpPr>
            <p:nvPr/>
          </p:nvSpPr>
          <p:spPr bwMode="auto">
            <a:xfrm>
              <a:off x="5500941" y="4191354"/>
              <a:ext cx="319509" cy="484222"/>
            </a:xfrm>
            <a:custGeom>
              <a:avLst/>
              <a:gdLst>
                <a:gd name="T0" fmla="*/ 63 w 70"/>
                <a:gd name="T1" fmla="*/ 23 h 106"/>
                <a:gd name="T2" fmla="*/ 51 w 70"/>
                <a:gd name="T3" fmla="*/ 38 h 106"/>
                <a:gd name="T4" fmla="*/ 42 w 70"/>
                <a:gd name="T5" fmla="*/ 25 h 106"/>
                <a:gd name="T6" fmla="*/ 42 w 70"/>
                <a:gd name="T7" fmla="*/ 24 h 106"/>
                <a:gd name="T8" fmla="*/ 41 w 70"/>
                <a:gd name="T9" fmla="*/ 25 h 106"/>
                <a:gd name="T10" fmla="*/ 33 w 70"/>
                <a:gd name="T11" fmla="*/ 35 h 106"/>
                <a:gd name="T12" fmla="*/ 34 w 70"/>
                <a:gd name="T13" fmla="*/ 37 h 106"/>
                <a:gd name="T14" fmla="*/ 42 w 70"/>
                <a:gd name="T15" fmla="*/ 28 h 106"/>
                <a:gd name="T16" fmla="*/ 51 w 70"/>
                <a:gd name="T17" fmla="*/ 40 h 106"/>
                <a:gd name="T18" fmla="*/ 51 w 70"/>
                <a:gd name="T19" fmla="*/ 41 h 106"/>
                <a:gd name="T20" fmla="*/ 52 w 70"/>
                <a:gd name="T21" fmla="*/ 41 h 106"/>
                <a:gd name="T22" fmla="*/ 64 w 70"/>
                <a:gd name="T23" fmla="*/ 26 h 106"/>
                <a:gd name="T24" fmla="*/ 63 w 70"/>
                <a:gd name="T25" fmla="*/ 23 h 106"/>
                <a:gd name="T26" fmla="*/ 18 w 70"/>
                <a:gd name="T27" fmla="*/ 13 h 106"/>
                <a:gd name="T28" fmla="*/ 8 w 70"/>
                <a:gd name="T29" fmla="*/ 26 h 106"/>
                <a:gd name="T30" fmla="*/ 13 w 70"/>
                <a:gd name="T31" fmla="*/ 43 h 106"/>
                <a:gd name="T32" fmla="*/ 5 w 70"/>
                <a:gd name="T33" fmla="*/ 52 h 106"/>
                <a:gd name="T34" fmla="*/ 29 w 70"/>
                <a:gd name="T35" fmla="*/ 62 h 106"/>
                <a:gd name="T36" fmla="*/ 29 w 70"/>
                <a:gd name="T37" fmla="*/ 98 h 106"/>
                <a:gd name="T38" fmla="*/ 47 w 70"/>
                <a:gd name="T39" fmla="*/ 78 h 106"/>
                <a:gd name="T40" fmla="*/ 47 w 70"/>
                <a:gd name="T41" fmla="*/ 68 h 106"/>
                <a:gd name="T42" fmla="*/ 44 w 70"/>
                <a:gd name="T43" fmla="*/ 66 h 106"/>
                <a:gd name="T44" fmla="*/ 41 w 70"/>
                <a:gd name="T45" fmla="*/ 67 h 106"/>
                <a:gd name="T46" fmla="*/ 33 w 70"/>
                <a:gd name="T47" fmla="*/ 73 h 106"/>
                <a:gd name="T48" fmla="*/ 24 w 70"/>
                <a:gd name="T49" fmla="*/ 48 h 106"/>
                <a:gd name="T50" fmla="*/ 29 w 70"/>
                <a:gd name="T51" fmla="*/ 35 h 106"/>
                <a:gd name="T52" fmla="*/ 18 w 70"/>
                <a:gd name="T53" fmla="*/ 13 h 106"/>
                <a:gd name="T54" fmla="*/ 28 w 70"/>
                <a:gd name="T55" fmla="*/ 64 h 106"/>
                <a:gd name="T56" fmla="*/ 0 w 70"/>
                <a:gd name="T57" fmla="*/ 52 h 106"/>
                <a:gd name="T58" fmla="*/ 0 w 70"/>
                <a:gd name="T59" fmla="*/ 94 h 106"/>
                <a:gd name="T60" fmla="*/ 3 w 70"/>
                <a:gd name="T61" fmla="*/ 96 h 106"/>
                <a:gd name="T62" fmla="*/ 3 w 70"/>
                <a:gd name="T63" fmla="*/ 59 h 106"/>
                <a:gd name="T64" fmla="*/ 25 w 70"/>
                <a:gd name="T65" fmla="*/ 68 h 106"/>
                <a:gd name="T66" fmla="*/ 25 w 70"/>
                <a:gd name="T67" fmla="*/ 105 h 106"/>
                <a:gd name="T68" fmla="*/ 28 w 70"/>
                <a:gd name="T69" fmla="*/ 106 h 106"/>
                <a:gd name="T70" fmla="*/ 28 w 70"/>
                <a:gd name="T71" fmla="*/ 64 h 106"/>
                <a:gd name="T72" fmla="*/ 70 w 70"/>
                <a:gd name="T73" fmla="*/ 17 h 106"/>
                <a:gd name="T74" fmla="*/ 27 w 70"/>
                <a:gd name="T75" fmla="*/ 0 h 106"/>
                <a:gd name="T76" fmla="*/ 27 w 70"/>
                <a:gd name="T77" fmla="*/ 16 h 106"/>
                <a:gd name="T78" fmla="*/ 30 w 70"/>
                <a:gd name="T79" fmla="*/ 23 h 106"/>
                <a:gd name="T80" fmla="*/ 30 w 70"/>
                <a:gd name="T81" fmla="*/ 6 h 106"/>
                <a:gd name="T82" fmla="*/ 67 w 70"/>
                <a:gd name="T83" fmla="*/ 21 h 106"/>
                <a:gd name="T84" fmla="*/ 67 w 70"/>
                <a:gd name="T85" fmla="*/ 53 h 106"/>
                <a:gd name="T86" fmla="*/ 32 w 70"/>
                <a:gd name="T87" fmla="*/ 39 h 106"/>
                <a:gd name="T88" fmla="*/ 31 w 70"/>
                <a:gd name="T89" fmla="*/ 44 h 106"/>
                <a:gd name="T90" fmla="*/ 47 w 70"/>
                <a:gd name="T91" fmla="*/ 50 h 106"/>
                <a:gd name="T92" fmla="*/ 47 w 70"/>
                <a:gd name="T93" fmla="*/ 54 h 106"/>
                <a:gd name="T94" fmla="*/ 43 w 70"/>
                <a:gd name="T95" fmla="*/ 52 h 106"/>
                <a:gd name="T96" fmla="*/ 43 w 70"/>
                <a:gd name="T97" fmla="*/ 57 h 106"/>
                <a:gd name="T98" fmla="*/ 55 w 70"/>
                <a:gd name="T99" fmla="*/ 63 h 106"/>
                <a:gd name="T100" fmla="*/ 55 w 70"/>
                <a:gd name="T101" fmla="*/ 57 h 106"/>
                <a:gd name="T102" fmla="*/ 50 w 70"/>
                <a:gd name="T103" fmla="*/ 55 h 106"/>
                <a:gd name="T104" fmla="*/ 50 w 70"/>
                <a:gd name="T105" fmla="*/ 52 h 106"/>
                <a:gd name="T106" fmla="*/ 70 w 70"/>
                <a:gd name="T107" fmla="*/ 60 h 106"/>
                <a:gd name="T108" fmla="*/ 70 w 70"/>
                <a:gd name="T109" fmla="*/ 1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0" h="106">
                  <a:moveTo>
                    <a:pt x="63" y="23"/>
                  </a:moveTo>
                  <a:cubicBezTo>
                    <a:pt x="51" y="38"/>
                    <a:pt x="51" y="38"/>
                    <a:pt x="51" y="38"/>
                  </a:cubicBezTo>
                  <a:cubicBezTo>
                    <a:pt x="42" y="25"/>
                    <a:pt x="42" y="25"/>
                    <a:pt x="42" y="25"/>
                  </a:cubicBezTo>
                  <a:cubicBezTo>
                    <a:pt x="42" y="24"/>
                    <a:pt x="42" y="24"/>
                    <a:pt x="42" y="24"/>
                  </a:cubicBezTo>
                  <a:cubicBezTo>
                    <a:pt x="41" y="25"/>
                    <a:pt x="41" y="25"/>
                    <a:pt x="41" y="25"/>
                  </a:cubicBezTo>
                  <a:cubicBezTo>
                    <a:pt x="33" y="35"/>
                    <a:pt x="33" y="35"/>
                    <a:pt x="33" y="35"/>
                  </a:cubicBezTo>
                  <a:cubicBezTo>
                    <a:pt x="34" y="37"/>
                    <a:pt x="34" y="37"/>
                    <a:pt x="34" y="37"/>
                  </a:cubicBezTo>
                  <a:cubicBezTo>
                    <a:pt x="42" y="28"/>
                    <a:pt x="42" y="28"/>
                    <a:pt x="42" y="28"/>
                  </a:cubicBezTo>
                  <a:cubicBezTo>
                    <a:pt x="51" y="40"/>
                    <a:pt x="51" y="40"/>
                    <a:pt x="51" y="40"/>
                  </a:cubicBezTo>
                  <a:cubicBezTo>
                    <a:pt x="51" y="41"/>
                    <a:pt x="51" y="41"/>
                    <a:pt x="51" y="41"/>
                  </a:cubicBezTo>
                  <a:cubicBezTo>
                    <a:pt x="52" y="41"/>
                    <a:pt x="52" y="41"/>
                    <a:pt x="52" y="41"/>
                  </a:cubicBezTo>
                  <a:cubicBezTo>
                    <a:pt x="64" y="26"/>
                    <a:pt x="64" y="26"/>
                    <a:pt x="64" y="26"/>
                  </a:cubicBezTo>
                  <a:lnTo>
                    <a:pt x="63" y="23"/>
                  </a:lnTo>
                  <a:close/>
                  <a:moveTo>
                    <a:pt x="18" y="13"/>
                  </a:moveTo>
                  <a:cubicBezTo>
                    <a:pt x="13" y="10"/>
                    <a:pt x="8" y="16"/>
                    <a:pt x="8" y="26"/>
                  </a:cubicBezTo>
                  <a:cubicBezTo>
                    <a:pt x="8" y="33"/>
                    <a:pt x="10" y="39"/>
                    <a:pt x="13" y="43"/>
                  </a:cubicBezTo>
                  <a:cubicBezTo>
                    <a:pt x="10" y="45"/>
                    <a:pt x="7" y="48"/>
                    <a:pt x="5" y="52"/>
                  </a:cubicBezTo>
                  <a:cubicBezTo>
                    <a:pt x="29" y="62"/>
                    <a:pt x="29" y="62"/>
                    <a:pt x="29" y="62"/>
                  </a:cubicBezTo>
                  <a:cubicBezTo>
                    <a:pt x="29" y="98"/>
                    <a:pt x="29" y="98"/>
                    <a:pt x="29" y="98"/>
                  </a:cubicBezTo>
                  <a:cubicBezTo>
                    <a:pt x="47" y="78"/>
                    <a:pt x="47" y="78"/>
                    <a:pt x="47" y="78"/>
                  </a:cubicBezTo>
                  <a:cubicBezTo>
                    <a:pt x="49" y="76"/>
                    <a:pt x="48" y="72"/>
                    <a:pt x="47" y="68"/>
                  </a:cubicBezTo>
                  <a:cubicBezTo>
                    <a:pt x="46" y="67"/>
                    <a:pt x="45" y="66"/>
                    <a:pt x="44" y="66"/>
                  </a:cubicBezTo>
                  <a:cubicBezTo>
                    <a:pt x="43" y="65"/>
                    <a:pt x="42" y="65"/>
                    <a:pt x="41" y="67"/>
                  </a:cubicBezTo>
                  <a:cubicBezTo>
                    <a:pt x="33" y="73"/>
                    <a:pt x="33" y="73"/>
                    <a:pt x="33" y="73"/>
                  </a:cubicBezTo>
                  <a:cubicBezTo>
                    <a:pt x="32" y="65"/>
                    <a:pt x="29" y="56"/>
                    <a:pt x="24" y="48"/>
                  </a:cubicBezTo>
                  <a:cubicBezTo>
                    <a:pt x="27" y="46"/>
                    <a:pt x="29" y="41"/>
                    <a:pt x="29" y="35"/>
                  </a:cubicBezTo>
                  <a:cubicBezTo>
                    <a:pt x="29" y="25"/>
                    <a:pt x="24" y="15"/>
                    <a:pt x="18" y="13"/>
                  </a:cubicBezTo>
                  <a:close/>
                  <a:moveTo>
                    <a:pt x="28" y="64"/>
                  </a:moveTo>
                  <a:cubicBezTo>
                    <a:pt x="0" y="52"/>
                    <a:pt x="0" y="52"/>
                    <a:pt x="0" y="52"/>
                  </a:cubicBezTo>
                  <a:cubicBezTo>
                    <a:pt x="0" y="94"/>
                    <a:pt x="0" y="94"/>
                    <a:pt x="0" y="94"/>
                  </a:cubicBezTo>
                  <a:cubicBezTo>
                    <a:pt x="3" y="96"/>
                    <a:pt x="3" y="96"/>
                    <a:pt x="3" y="96"/>
                  </a:cubicBezTo>
                  <a:cubicBezTo>
                    <a:pt x="3" y="59"/>
                    <a:pt x="3" y="59"/>
                    <a:pt x="3" y="59"/>
                  </a:cubicBezTo>
                  <a:cubicBezTo>
                    <a:pt x="25" y="68"/>
                    <a:pt x="25" y="68"/>
                    <a:pt x="25" y="68"/>
                  </a:cubicBezTo>
                  <a:cubicBezTo>
                    <a:pt x="25" y="105"/>
                    <a:pt x="25" y="105"/>
                    <a:pt x="25" y="105"/>
                  </a:cubicBezTo>
                  <a:cubicBezTo>
                    <a:pt x="28" y="106"/>
                    <a:pt x="28" y="106"/>
                    <a:pt x="28" y="106"/>
                  </a:cubicBezTo>
                  <a:lnTo>
                    <a:pt x="28" y="64"/>
                  </a:lnTo>
                  <a:close/>
                  <a:moveTo>
                    <a:pt x="70" y="17"/>
                  </a:moveTo>
                  <a:cubicBezTo>
                    <a:pt x="27" y="0"/>
                    <a:pt x="27" y="0"/>
                    <a:pt x="27" y="0"/>
                  </a:cubicBezTo>
                  <a:cubicBezTo>
                    <a:pt x="27" y="16"/>
                    <a:pt x="27" y="16"/>
                    <a:pt x="27" y="16"/>
                  </a:cubicBezTo>
                  <a:cubicBezTo>
                    <a:pt x="28" y="18"/>
                    <a:pt x="29" y="21"/>
                    <a:pt x="30" y="23"/>
                  </a:cubicBezTo>
                  <a:cubicBezTo>
                    <a:pt x="30" y="6"/>
                    <a:pt x="30" y="6"/>
                    <a:pt x="30" y="6"/>
                  </a:cubicBezTo>
                  <a:cubicBezTo>
                    <a:pt x="67" y="21"/>
                    <a:pt x="67" y="21"/>
                    <a:pt x="67" y="21"/>
                  </a:cubicBezTo>
                  <a:cubicBezTo>
                    <a:pt x="67" y="53"/>
                    <a:pt x="67" y="53"/>
                    <a:pt x="67" y="53"/>
                  </a:cubicBezTo>
                  <a:cubicBezTo>
                    <a:pt x="32" y="39"/>
                    <a:pt x="32" y="39"/>
                    <a:pt x="32" y="39"/>
                  </a:cubicBezTo>
                  <a:cubicBezTo>
                    <a:pt x="32" y="40"/>
                    <a:pt x="31" y="42"/>
                    <a:pt x="31" y="44"/>
                  </a:cubicBezTo>
                  <a:cubicBezTo>
                    <a:pt x="47" y="50"/>
                    <a:pt x="47" y="50"/>
                    <a:pt x="47" y="50"/>
                  </a:cubicBezTo>
                  <a:cubicBezTo>
                    <a:pt x="47" y="54"/>
                    <a:pt x="47" y="54"/>
                    <a:pt x="47" y="54"/>
                  </a:cubicBezTo>
                  <a:cubicBezTo>
                    <a:pt x="43" y="52"/>
                    <a:pt x="43" y="52"/>
                    <a:pt x="43" y="52"/>
                  </a:cubicBezTo>
                  <a:cubicBezTo>
                    <a:pt x="43" y="57"/>
                    <a:pt x="43" y="57"/>
                    <a:pt x="43" y="57"/>
                  </a:cubicBezTo>
                  <a:cubicBezTo>
                    <a:pt x="55" y="63"/>
                    <a:pt x="55" y="63"/>
                    <a:pt x="55" y="63"/>
                  </a:cubicBezTo>
                  <a:cubicBezTo>
                    <a:pt x="55" y="57"/>
                    <a:pt x="55" y="57"/>
                    <a:pt x="55" y="57"/>
                  </a:cubicBezTo>
                  <a:cubicBezTo>
                    <a:pt x="50" y="55"/>
                    <a:pt x="50" y="55"/>
                    <a:pt x="50" y="55"/>
                  </a:cubicBezTo>
                  <a:cubicBezTo>
                    <a:pt x="50" y="52"/>
                    <a:pt x="50" y="52"/>
                    <a:pt x="50" y="52"/>
                  </a:cubicBezTo>
                  <a:cubicBezTo>
                    <a:pt x="70" y="60"/>
                    <a:pt x="70" y="60"/>
                    <a:pt x="70" y="60"/>
                  </a:cubicBezTo>
                  <a:lnTo>
                    <a:pt x="70" y="17"/>
                  </a:lnTo>
                  <a:close/>
                </a:path>
              </a:pathLst>
            </a:custGeom>
            <a:solidFill>
              <a:schemeClr val="bg1"/>
            </a:solidFill>
            <a:ln>
              <a:noFill/>
            </a:ln>
          </p:spPr>
          <p:txBody>
            <a:bodyPr lIns="96435" tIns="48218" rIns="96435" bIns="48218"/>
            <a:lstStyle/>
            <a:p>
              <a:pPr algn="just">
                <a:lnSpc>
                  <a:spcPct val="150000"/>
                </a:lnSpc>
                <a:spcBef>
                  <a:spcPts val="0"/>
                </a:spcBef>
                <a:spcAft>
                  <a:spcPts val="0"/>
                </a:spcAft>
                <a:defRPr/>
              </a:pPr>
              <a:endParaRPr lang="zh-CN" altLang="en-US" sz="900">
                <a:latin typeface="Arial" panose="020B0604020202020204" pitchFamily="34" charset="0"/>
                <a:cs typeface="+mn-ea"/>
                <a:sym typeface="Arial" panose="020B0604020202020204" pitchFamily="34" charset="0"/>
              </a:endParaRPr>
            </a:p>
          </p:txBody>
        </p:sp>
        <p:sp>
          <p:nvSpPr>
            <p:cNvPr id="22" name="Freeform 44">
              <a:extLst>
                <a:ext uri="{FF2B5EF4-FFF2-40B4-BE49-F238E27FC236}">
                  <a16:creationId xmlns:a16="http://schemas.microsoft.com/office/drawing/2014/main" xmlns="" id="{0A5F2E72-893E-4B58-B256-11A4C1DD1505}"/>
                </a:ext>
              </a:extLst>
            </p:cNvPr>
            <p:cNvSpPr>
              <a:spLocks noEditPoints="1"/>
            </p:cNvSpPr>
            <p:nvPr/>
          </p:nvSpPr>
          <p:spPr bwMode="auto">
            <a:xfrm>
              <a:off x="5464486" y="2086242"/>
              <a:ext cx="420295" cy="470582"/>
            </a:xfrm>
            <a:custGeom>
              <a:avLst/>
              <a:gdLst>
                <a:gd name="T0" fmla="*/ 62 w 92"/>
                <a:gd name="T1" fmla="*/ 36 h 103"/>
                <a:gd name="T2" fmla="*/ 52 w 92"/>
                <a:gd name="T3" fmla="*/ 48 h 103"/>
                <a:gd name="T4" fmla="*/ 50 w 92"/>
                <a:gd name="T5" fmla="*/ 51 h 103"/>
                <a:gd name="T6" fmla="*/ 62 w 92"/>
                <a:gd name="T7" fmla="*/ 77 h 103"/>
                <a:gd name="T8" fmla="*/ 66 w 92"/>
                <a:gd name="T9" fmla="*/ 71 h 103"/>
                <a:gd name="T10" fmla="*/ 62 w 92"/>
                <a:gd name="T11" fmla="*/ 62 h 103"/>
                <a:gd name="T12" fmla="*/ 92 w 92"/>
                <a:gd name="T13" fmla="*/ 74 h 103"/>
                <a:gd name="T14" fmla="*/ 92 w 92"/>
                <a:gd name="T15" fmla="*/ 63 h 103"/>
                <a:gd name="T16" fmla="*/ 62 w 92"/>
                <a:gd name="T17" fmla="*/ 51 h 103"/>
                <a:gd name="T18" fmla="*/ 66 w 92"/>
                <a:gd name="T19" fmla="*/ 45 h 103"/>
                <a:gd name="T20" fmla="*/ 62 w 92"/>
                <a:gd name="T21" fmla="*/ 36 h 103"/>
                <a:gd name="T22" fmla="*/ 35 w 92"/>
                <a:gd name="T23" fmla="*/ 0 h 103"/>
                <a:gd name="T24" fmla="*/ 22 w 92"/>
                <a:gd name="T25" fmla="*/ 21 h 103"/>
                <a:gd name="T26" fmla="*/ 22 w 92"/>
                <a:gd name="T27" fmla="*/ 35 h 103"/>
                <a:gd name="T28" fmla="*/ 13 w 92"/>
                <a:gd name="T29" fmla="*/ 31 h 103"/>
                <a:gd name="T30" fmla="*/ 17 w 92"/>
                <a:gd name="T31" fmla="*/ 25 h 103"/>
                <a:gd name="T32" fmla="*/ 12 w 92"/>
                <a:gd name="T33" fmla="*/ 16 h 103"/>
                <a:gd name="T34" fmla="*/ 3 w 92"/>
                <a:gd name="T35" fmla="*/ 28 h 103"/>
                <a:gd name="T36" fmla="*/ 3 w 92"/>
                <a:gd name="T37" fmla="*/ 28 h 103"/>
                <a:gd name="T38" fmla="*/ 0 w 92"/>
                <a:gd name="T39" fmla="*/ 31 h 103"/>
                <a:gd name="T40" fmla="*/ 12 w 92"/>
                <a:gd name="T41" fmla="*/ 56 h 103"/>
                <a:gd name="T42" fmla="*/ 17 w 92"/>
                <a:gd name="T43" fmla="*/ 51 h 103"/>
                <a:gd name="T44" fmla="*/ 13 w 92"/>
                <a:gd name="T45" fmla="*/ 42 h 103"/>
                <a:gd name="T46" fmla="*/ 22 w 92"/>
                <a:gd name="T47" fmla="*/ 46 h 103"/>
                <a:gd name="T48" fmla="*/ 22 w 92"/>
                <a:gd name="T49" fmla="*/ 59 h 103"/>
                <a:gd name="T50" fmla="*/ 38 w 92"/>
                <a:gd name="T51" fmla="*/ 93 h 103"/>
                <a:gd name="T52" fmla="*/ 61 w 92"/>
                <a:gd name="T53" fmla="*/ 102 h 103"/>
                <a:gd name="T54" fmla="*/ 65 w 92"/>
                <a:gd name="T55" fmla="*/ 103 h 103"/>
                <a:gd name="T56" fmla="*/ 77 w 92"/>
                <a:gd name="T57" fmla="*/ 82 h 103"/>
                <a:gd name="T58" fmla="*/ 77 w 92"/>
                <a:gd name="T59" fmla="*/ 77 h 103"/>
                <a:gd name="T60" fmla="*/ 71 w 92"/>
                <a:gd name="T61" fmla="*/ 74 h 103"/>
                <a:gd name="T62" fmla="*/ 71 w 92"/>
                <a:gd name="T63" fmla="*/ 79 h 103"/>
                <a:gd name="T64" fmla="*/ 63 w 92"/>
                <a:gd name="T65" fmla="*/ 92 h 103"/>
                <a:gd name="T66" fmla="*/ 61 w 92"/>
                <a:gd name="T67" fmla="*/ 91 h 103"/>
                <a:gd name="T68" fmla="*/ 38 w 92"/>
                <a:gd name="T69" fmla="*/ 82 h 103"/>
                <a:gd name="T70" fmla="*/ 29 w 92"/>
                <a:gd name="T71" fmla="*/ 62 h 103"/>
                <a:gd name="T72" fmla="*/ 29 w 92"/>
                <a:gd name="T73" fmla="*/ 24 h 103"/>
                <a:gd name="T74" fmla="*/ 36 w 92"/>
                <a:gd name="T75" fmla="*/ 11 h 103"/>
                <a:gd name="T76" fmla="*/ 38 w 92"/>
                <a:gd name="T77" fmla="*/ 11 h 103"/>
                <a:gd name="T78" fmla="*/ 61 w 92"/>
                <a:gd name="T79" fmla="*/ 21 h 103"/>
                <a:gd name="T80" fmla="*/ 71 w 92"/>
                <a:gd name="T81" fmla="*/ 41 h 103"/>
                <a:gd name="T82" fmla="*/ 71 w 92"/>
                <a:gd name="T83" fmla="*/ 46 h 103"/>
                <a:gd name="T84" fmla="*/ 77 w 92"/>
                <a:gd name="T85" fmla="*/ 48 h 103"/>
                <a:gd name="T86" fmla="*/ 77 w 92"/>
                <a:gd name="T87" fmla="*/ 44 h 103"/>
                <a:gd name="T88" fmla="*/ 61 w 92"/>
                <a:gd name="T89" fmla="*/ 10 h 103"/>
                <a:gd name="T90" fmla="*/ 38 w 92"/>
                <a:gd name="T91" fmla="*/ 0 h 103"/>
                <a:gd name="T92" fmla="*/ 35 w 92"/>
                <a:gd name="T93"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2" h="103">
                  <a:moveTo>
                    <a:pt x="62" y="36"/>
                  </a:moveTo>
                  <a:cubicBezTo>
                    <a:pt x="52" y="48"/>
                    <a:pt x="52" y="48"/>
                    <a:pt x="52" y="48"/>
                  </a:cubicBezTo>
                  <a:cubicBezTo>
                    <a:pt x="50" y="51"/>
                    <a:pt x="50" y="51"/>
                    <a:pt x="50" y="51"/>
                  </a:cubicBezTo>
                  <a:cubicBezTo>
                    <a:pt x="62" y="77"/>
                    <a:pt x="62" y="77"/>
                    <a:pt x="62" y="77"/>
                  </a:cubicBezTo>
                  <a:cubicBezTo>
                    <a:pt x="66" y="71"/>
                    <a:pt x="66" y="71"/>
                    <a:pt x="66" y="71"/>
                  </a:cubicBezTo>
                  <a:cubicBezTo>
                    <a:pt x="62" y="62"/>
                    <a:pt x="62" y="62"/>
                    <a:pt x="62" y="62"/>
                  </a:cubicBezTo>
                  <a:cubicBezTo>
                    <a:pt x="92" y="74"/>
                    <a:pt x="92" y="74"/>
                    <a:pt x="92" y="74"/>
                  </a:cubicBezTo>
                  <a:cubicBezTo>
                    <a:pt x="92" y="63"/>
                    <a:pt x="92" y="63"/>
                    <a:pt x="92" y="63"/>
                  </a:cubicBezTo>
                  <a:cubicBezTo>
                    <a:pt x="62" y="51"/>
                    <a:pt x="62" y="51"/>
                    <a:pt x="62" y="51"/>
                  </a:cubicBezTo>
                  <a:cubicBezTo>
                    <a:pt x="66" y="45"/>
                    <a:pt x="66" y="45"/>
                    <a:pt x="66" y="45"/>
                  </a:cubicBezTo>
                  <a:cubicBezTo>
                    <a:pt x="62" y="36"/>
                    <a:pt x="62" y="36"/>
                    <a:pt x="62" y="36"/>
                  </a:cubicBezTo>
                  <a:moveTo>
                    <a:pt x="35" y="0"/>
                  </a:moveTo>
                  <a:cubicBezTo>
                    <a:pt x="28" y="0"/>
                    <a:pt x="22" y="8"/>
                    <a:pt x="22" y="21"/>
                  </a:cubicBezTo>
                  <a:cubicBezTo>
                    <a:pt x="22" y="35"/>
                    <a:pt x="22" y="35"/>
                    <a:pt x="22" y="35"/>
                  </a:cubicBezTo>
                  <a:cubicBezTo>
                    <a:pt x="13" y="31"/>
                    <a:pt x="13" y="31"/>
                    <a:pt x="13" y="31"/>
                  </a:cubicBezTo>
                  <a:cubicBezTo>
                    <a:pt x="17" y="25"/>
                    <a:pt x="17" y="25"/>
                    <a:pt x="17" y="25"/>
                  </a:cubicBezTo>
                  <a:cubicBezTo>
                    <a:pt x="12" y="16"/>
                    <a:pt x="12" y="16"/>
                    <a:pt x="12" y="16"/>
                  </a:cubicBezTo>
                  <a:cubicBezTo>
                    <a:pt x="3" y="28"/>
                    <a:pt x="3" y="28"/>
                    <a:pt x="3" y="28"/>
                  </a:cubicBezTo>
                  <a:cubicBezTo>
                    <a:pt x="3" y="28"/>
                    <a:pt x="3" y="28"/>
                    <a:pt x="3" y="28"/>
                  </a:cubicBezTo>
                  <a:cubicBezTo>
                    <a:pt x="0" y="31"/>
                    <a:pt x="0" y="31"/>
                    <a:pt x="0" y="31"/>
                  </a:cubicBezTo>
                  <a:cubicBezTo>
                    <a:pt x="12" y="56"/>
                    <a:pt x="12" y="56"/>
                    <a:pt x="12" y="56"/>
                  </a:cubicBezTo>
                  <a:cubicBezTo>
                    <a:pt x="17" y="51"/>
                    <a:pt x="17" y="51"/>
                    <a:pt x="17" y="51"/>
                  </a:cubicBezTo>
                  <a:cubicBezTo>
                    <a:pt x="13" y="42"/>
                    <a:pt x="13" y="42"/>
                    <a:pt x="13" y="42"/>
                  </a:cubicBezTo>
                  <a:cubicBezTo>
                    <a:pt x="22" y="46"/>
                    <a:pt x="22" y="46"/>
                    <a:pt x="22" y="46"/>
                  </a:cubicBezTo>
                  <a:cubicBezTo>
                    <a:pt x="22" y="59"/>
                    <a:pt x="22" y="59"/>
                    <a:pt x="22" y="59"/>
                  </a:cubicBezTo>
                  <a:cubicBezTo>
                    <a:pt x="22" y="74"/>
                    <a:pt x="29" y="89"/>
                    <a:pt x="38" y="93"/>
                  </a:cubicBezTo>
                  <a:cubicBezTo>
                    <a:pt x="61" y="102"/>
                    <a:pt x="61" y="102"/>
                    <a:pt x="61" y="102"/>
                  </a:cubicBezTo>
                  <a:cubicBezTo>
                    <a:pt x="62" y="103"/>
                    <a:pt x="64" y="103"/>
                    <a:pt x="65" y="103"/>
                  </a:cubicBezTo>
                  <a:cubicBezTo>
                    <a:pt x="72" y="103"/>
                    <a:pt x="77" y="95"/>
                    <a:pt x="77" y="82"/>
                  </a:cubicBezTo>
                  <a:cubicBezTo>
                    <a:pt x="77" y="77"/>
                    <a:pt x="77" y="77"/>
                    <a:pt x="77" y="77"/>
                  </a:cubicBezTo>
                  <a:cubicBezTo>
                    <a:pt x="71" y="74"/>
                    <a:pt x="71" y="74"/>
                    <a:pt x="71" y="74"/>
                  </a:cubicBezTo>
                  <a:cubicBezTo>
                    <a:pt x="71" y="79"/>
                    <a:pt x="71" y="79"/>
                    <a:pt x="71" y="79"/>
                  </a:cubicBezTo>
                  <a:cubicBezTo>
                    <a:pt x="71" y="87"/>
                    <a:pt x="68" y="92"/>
                    <a:pt x="63" y="92"/>
                  </a:cubicBezTo>
                  <a:cubicBezTo>
                    <a:pt x="63" y="92"/>
                    <a:pt x="62" y="92"/>
                    <a:pt x="61" y="91"/>
                  </a:cubicBezTo>
                  <a:cubicBezTo>
                    <a:pt x="38" y="82"/>
                    <a:pt x="38" y="82"/>
                    <a:pt x="38" y="82"/>
                  </a:cubicBezTo>
                  <a:cubicBezTo>
                    <a:pt x="33" y="80"/>
                    <a:pt x="29" y="71"/>
                    <a:pt x="29" y="62"/>
                  </a:cubicBezTo>
                  <a:cubicBezTo>
                    <a:pt x="29" y="24"/>
                    <a:pt x="29" y="24"/>
                    <a:pt x="29" y="24"/>
                  </a:cubicBezTo>
                  <a:cubicBezTo>
                    <a:pt x="29" y="16"/>
                    <a:pt x="32" y="11"/>
                    <a:pt x="36" y="11"/>
                  </a:cubicBezTo>
                  <a:cubicBezTo>
                    <a:pt x="37" y="11"/>
                    <a:pt x="38" y="11"/>
                    <a:pt x="38" y="11"/>
                  </a:cubicBezTo>
                  <a:cubicBezTo>
                    <a:pt x="61" y="21"/>
                    <a:pt x="61" y="21"/>
                    <a:pt x="61" y="21"/>
                  </a:cubicBezTo>
                  <a:cubicBezTo>
                    <a:pt x="67" y="23"/>
                    <a:pt x="71" y="32"/>
                    <a:pt x="71" y="41"/>
                  </a:cubicBezTo>
                  <a:cubicBezTo>
                    <a:pt x="71" y="46"/>
                    <a:pt x="71" y="46"/>
                    <a:pt x="71" y="46"/>
                  </a:cubicBezTo>
                  <a:cubicBezTo>
                    <a:pt x="77" y="48"/>
                    <a:pt x="77" y="48"/>
                    <a:pt x="77" y="48"/>
                  </a:cubicBezTo>
                  <a:cubicBezTo>
                    <a:pt x="77" y="44"/>
                    <a:pt x="77" y="44"/>
                    <a:pt x="77" y="44"/>
                  </a:cubicBezTo>
                  <a:cubicBezTo>
                    <a:pt x="77" y="29"/>
                    <a:pt x="70" y="13"/>
                    <a:pt x="61" y="10"/>
                  </a:cubicBezTo>
                  <a:cubicBezTo>
                    <a:pt x="38" y="0"/>
                    <a:pt x="38" y="0"/>
                    <a:pt x="38" y="0"/>
                  </a:cubicBezTo>
                  <a:cubicBezTo>
                    <a:pt x="37" y="0"/>
                    <a:pt x="36" y="0"/>
                    <a:pt x="35" y="0"/>
                  </a:cubicBezTo>
                </a:path>
              </a:pathLst>
            </a:custGeom>
            <a:solidFill>
              <a:schemeClr val="bg1"/>
            </a:solidFill>
            <a:ln>
              <a:noFill/>
            </a:ln>
          </p:spPr>
          <p:txBody>
            <a:bodyPr lIns="96435" tIns="48218" rIns="96435" bIns="48218"/>
            <a:lstStyle/>
            <a:p>
              <a:pPr algn="just">
                <a:lnSpc>
                  <a:spcPct val="150000"/>
                </a:lnSpc>
                <a:spcBef>
                  <a:spcPts val="0"/>
                </a:spcBef>
                <a:spcAft>
                  <a:spcPts val="0"/>
                </a:spcAft>
                <a:defRPr/>
              </a:pPr>
              <a:endParaRPr lang="zh-CN" altLang="en-US" sz="900">
                <a:latin typeface="Arial" panose="020B0604020202020204" pitchFamily="34" charset="0"/>
                <a:cs typeface="+mn-ea"/>
                <a:sym typeface="Arial" panose="020B0604020202020204" pitchFamily="34" charset="0"/>
              </a:endParaRPr>
            </a:p>
          </p:txBody>
        </p:sp>
      </p:grpSp>
      <p:sp>
        <p:nvSpPr>
          <p:cNvPr id="23" name="Rectangle 6">
            <a:extLst>
              <a:ext uri="{FF2B5EF4-FFF2-40B4-BE49-F238E27FC236}">
                <a16:creationId xmlns:a16="http://schemas.microsoft.com/office/drawing/2014/main" xmlns="" id="{DE21B537-307D-4EE3-94A7-D2F1BFB71E94}"/>
              </a:ext>
            </a:extLst>
          </p:cNvPr>
          <p:cNvSpPr>
            <a:spLocks noChangeArrowheads="1"/>
          </p:cNvSpPr>
          <p:nvPr/>
        </p:nvSpPr>
        <p:spPr bwMode="auto">
          <a:xfrm>
            <a:off x="2371725" y="1158875"/>
            <a:ext cx="5967413" cy="681038"/>
          </a:xfrm>
          <a:prstGeom prst="rect">
            <a:avLst/>
          </a:prstGeom>
          <a:noFill/>
          <a:ln w="9525">
            <a:noFill/>
            <a:miter lim="800000"/>
            <a:headEnd/>
            <a:tailEnd/>
          </a:ln>
          <a:effectLst/>
        </p:spPr>
        <p:txBody>
          <a:bodyPr anchor="ctr">
            <a:spAutoFit/>
          </a:bodyPr>
          <a:lstStyle/>
          <a:p>
            <a:pPr>
              <a:lnSpc>
                <a:spcPct val="125000"/>
              </a:lnSpc>
              <a:defRPr/>
            </a:pPr>
            <a:r>
              <a:rPr lang="zh-CN" altLang="en-US" sz="1600" dirty="0">
                <a:solidFill>
                  <a:schemeClr val="tx1">
                    <a:lumMod val="75000"/>
                    <a:lumOff val="25000"/>
                  </a:schemeClr>
                </a:solidFill>
                <a:latin typeface="+mn-ea"/>
              </a:rPr>
              <a:t>正文正文正文正文正文正文正文正文正文正文正文正文正文正文正文正文正文正文。</a:t>
            </a:r>
          </a:p>
        </p:txBody>
      </p:sp>
      <p:sp>
        <p:nvSpPr>
          <p:cNvPr id="24" name="TextBox 13">
            <a:extLst>
              <a:ext uri="{FF2B5EF4-FFF2-40B4-BE49-F238E27FC236}">
                <a16:creationId xmlns:a16="http://schemas.microsoft.com/office/drawing/2014/main" xmlns="" id="{FAAE96B5-C07B-4870-82E2-DDCEAAE171B4}"/>
              </a:ext>
            </a:extLst>
          </p:cNvPr>
          <p:cNvSpPr txBox="1">
            <a:spLocks noChangeArrowheads="1"/>
          </p:cNvSpPr>
          <p:nvPr/>
        </p:nvSpPr>
        <p:spPr bwMode="auto">
          <a:xfrm>
            <a:off x="2371725" y="887413"/>
            <a:ext cx="15827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defTabSz="457200" eaLnBrk="0" fontAlgn="base" hangingPunct="0">
              <a:spcBef>
                <a:spcPct val="0"/>
              </a:spcBef>
              <a:spcAft>
                <a:spcPct val="0"/>
              </a:spcAft>
              <a:defRPr>
                <a:solidFill>
                  <a:schemeClr val="tx1"/>
                </a:solidFill>
                <a:latin typeface="Verdana" panose="020B0604030504040204" pitchFamily="34" charset="0"/>
              </a:defRPr>
            </a:lvl6pPr>
            <a:lvl7pPr marL="2971800" indent="-228600" defTabSz="457200" eaLnBrk="0" fontAlgn="base" hangingPunct="0">
              <a:spcBef>
                <a:spcPct val="0"/>
              </a:spcBef>
              <a:spcAft>
                <a:spcPct val="0"/>
              </a:spcAft>
              <a:defRPr>
                <a:solidFill>
                  <a:schemeClr val="tx1"/>
                </a:solidFill>
                <a:latin typeface="Verdana" panose="020B0604030504040204" pitchFamily="34" charset="0"/>
              </a:defRPr>
            </a:lvl7pPr>
            <a:lvl8pPr marL="3429000" indent="-228600" defTabSz="457200" eaLnBrk="0" fontAlgn="base" hangingPunct="0">
              <a:spcBef>
                <a:spcPct val="0"/>
              </a:spcBef>
              <a:spcAft>
                <a:spcPct val="0"/>
              </a:spcAft>
              <a:defRPr>
                <a:solidFill>
                  <a:schemeClr val="tx1"/>
                </a:solidFill>
                <a:latin typeface="Verdana" panose="020B0604030504040204" pitchFamily="34" charset="0"/>
              </a:defRPr>
            </a:lvl8pPr>
            <a:lvl9pPr marL="3886200" indent="-228600" defTabSz="457200" eaLnBrk="0" fontAlgn="base" hangingPunct="0">
              <a:spcBef>
                <a:spcPct val="0"/>
              </a:spcBef>
              <a:spcAft>
                <a:spcPct val="0"/>
              </a:spcAft>
              <a:defRPr>
                <a:solidFill>
                  <a:schemeClr val="tx1"/>
                </a:solidFill>
                <a:latin typeface="Verdana" panose="020B0604030504040204" pitchFamily="34" charset="0"/>
              </a:defRPr>
            </a:lvl9pPr>
          </a:lstStyle>
          <a:p>
            <a:r>
              <a:rPr lang="zh-CN" altLang="en-US">
                <a:solidFill>
                  <a:srgbClr val="FF9300"/>
                </a:solidFill>
              </a:rPr>
              <a:t>标题文字</a:t>
            </a:r>
          </a:p>
        </p:txBody>
      </p:sp>
      <p:sp>
        <p:nvSpPr>
          <p:cNvPr id="25" name="Rectangle 6">
            <a:extLst>
              <a:ext uri="{FF2B5EF4-FFF2-40B4-BE49-F238E27FC236}">
                <a16:creationId xmlns:a16="http://schemas.microsoft.com/office/drawing/2014/main" xmlns="" id="{B71551BF-56D3-45F6-9D0B-8B37378C06D3}"/>
              </a:ext>
            </a:extLst>
          </p:cNvPr>
          <p:cNvSpPr>
            <a:spLocks noChangeArrowheads="1"/>
          </p:cNvSpPr>
          <p:nvPr/>
        </p:nvSpPr>
        <p:spPr bwMode="auto">
          <a:xfrm>
            <a:off x="2371725" y="2174875"/>
            <a:ext cx="5967413" cy="679450"/>
          </a:xfrm>
          <a:prstGeom prst="rect">
            <a:avLst/>
          </a:prstGeom>
          <a:noFill/>
          <a:ln w="9525">
            <a:noFill/>
            <a:miter lim="800000"/>
            <a:headEnd/>
            <a:tailEnd/>
          </a:ln>
          <a:effectLst/>
        </p:spPr>
        <p:txBody>
          <a:bodyPr anchor="ctr">
            <a:spAutoFit/>
          </a:bodyPr>
          <a:lstStyle/>
          <a:p>
            <a:pPr>
              <a:lnSpc>
                <a:spcPct val="125000"/>
              </a:lnSpc>
              <a:defRPr/>
            </a:pPr>
            <a:r>
              <a:rPr lang="zh-CN" altLang="en-US" sz="1600" dirty="0">
                <a:solidFill>
                  <a:schemeClr val="tx1">
                    <a:lumMod val="75000"/>
                    <a:lumOff val="25000"/>
                  </a:schemeClr>
                </a:solidFill>
                <a:latin typeface="+mn-ea"/>
              </a:rPr>
              <a:t>正文正文正文正文正文正文正文正文正文正文正文正文正文正文正文正文正文正文。</a:t>
            </a:r>
          </a:p>
        </p:txBody>
      </p:sp>
      <p:sp>
        <p:nvSpPr>
          <p:cNvPr id="26" name="TextBox 13">
            <a:extLst>
              <a:ext uri="{FF2B5EF4-FFF2-40B4-BE49-F238E27FC236}">
                <a16:creationId xmlns:a16="http://schemas.microsoft.com/office/drawing/2014/main" xmlns="" id="{8850EBCB-EB23-4B39-9612-92E7D49610EF}"/>
              </a:ext>
            </a:extLst>
          </p:cNvPr>
          <p:cNvSpPr txBox="1">
            <a:spLocks noChangeArrowheads="1"/>
          </p:cNvSpPr>
          <p:nvPr/>
        </p:nvSpPr>
        <p:spPr bwMode="auto">
          <a:xfrm>
            <a:off x="2371725" y="1838325"/>
            <a:ext cx="1582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defTabSz="457200" eaLnBrk="0" fontAlgn="base" hangingPunct="0">
              <a:spcBef>
                <a:spcPct val="0"/>
              </a:spcBef>
              <a:spcAft>
                <a:spcPct val="0"/>
              </a:spcAft>
              <a:defRPr>
                <a:solidFill>
                  <a:schemeClr val="tx1"/>
                </a:solidFill>
                <a:latin typeface="Verdana" panose="020B0604030504040204" pitchFamily="34" charset="0"/>
              </a:defRPr>
            </a:lvl6pPr>
            <a:lvl7pPr marL="2971800" indent="-228600" defTabSz="457200" eaLnBrk="0" fontAlgn="base" hangingPunct="0">
              <a:spcBef>
                <a:spcPct val="0"/>
              </a:spcBef>
              <a:spcAft>
                <a:spcPct val="0"/>
              </a:spcAft>
              <a:defRPr>
                <a:solidFill>
                  <a:schemeClr val="tx1"/>
                </a:solidFill>
                <a:latin typeface="Verdana" panose="020B0604030504040204" pitchFamily="34" charset="0"/>
              </a:defRPr>
            </a:lvl7pPr>
            <a:lvl8pPr marL="3429000" indent="-228600" defTabSz="457200" eaLnBrk="0" fontAlgn="base" hangingPunct="0">
              <a:spcBef>
                <a:spcPct val="0"/>
              </a:spcBef>
              <a:spcAft>
                <a:spcPct val="0"/>
              </a:spcAft>
              <a:defRPr>
                <a:solidFill>
                  <a:schemeClr val="tx1"/>
                </a:solidFill>
                <a:latin typeface="Verdana" panose="020B0604030504040204" pitchFamily="34" charset="0"/>
              </a:defRPr>
            </a:lvl8pPr>
            <a:lvl9pPr marL="3886200" indent="-228600" defTabSz="457200" eaLnBrk="0" fontAlgn="base" hangingPunct="0">
              <a:spcBef>
                <a:spcPct val="0"/>
              </a:spcBef>
              <a:spcAft>
                <a:spcPct val="0"/>
              </a:spcAft>
              <a:defRPr>
                <a:solidFill>
                  <a:schemeClr val="tx1"/>
                </a:solidFill>
                <a:latin typeface="Verdana" panose="020B0604030504040204" pitchFamily="34" charset="0"/>
              </a:defRPr>
            </a:lvl9pPr>
          </a:lstStyle>
          <a:p>
            <a:r>
              <a:rPr lang="zh-CN" altLang="en-US">
                <a:solidFill>
                  <a:srgbClr val="0E5CA6"/>
                </a:solidFill>
              </a:rPr>
              <a:t>标题文字</a:t>
            </a:r>
          </a:p>
        </p:txBody>
      </p:sp>
      <p:sp>
        <p:nvSpPr>
          <p:cNvPr id="27" name="Rectangle 6">
            <a:extLst>
              <a:ext uri="{FF2B5EF4-FFF2-40B4-BE49-F238E27FC236}">
                <a16:creationId xmlns:a16="http://schemas.microsoft.com/office/drawing/2014/main" xmlns="" id="{9A5BDA49-29CB-4DAE-BC2B-872DDBCA6CFA}"/>
              </a:ext>
            </a:extLst>
          </p:cNvPr>
          <p:cNvSpPr>
            <a:spLocks noChangeArrowheads="1"/>
          </p:cNvSpPr>
          <p:nvPr/>
        </p:nvSpPr>
        <p:spPr bwMode="auto">
          <a:xfrm>
            <a:off x="2371725" y="3144838"/>
            <a:ext cx="5967413" cy="679450"/>
          </a:xfrm>
          <a:prstGeom prst="rect">
            <a:avLst/>
          </a:prstGeom>
          <a:noFill/>
          <a:ln w="9525">
            <a:noFill/>
            <a:miter lim="800000"/>
            <a:headEnd/>
            <a:tailEnd/>
          </a:ln>
          <a:effectLst/>
        </p:spPr>
        <p:txBody>
          <a:bodyPr anchor="ctr">
            <a:spAutoFit/>
          </a:bodyPr>
          <a:lstStyle/>
          <a:p>
            <a:pPr>
              <a:lnSpc>
                <a:spcPct val="125000"/>
              </a:lnSpc>
              <a:defRPr/>
            </a:pPr>
            <a:r>
              <a:rPr lang="zh-CN" altLang="en-US" sz="1600" dirty="0">
                <a:solidFill>
                  <a:schemeClr val="tx1">
                    <a:lumMod val="75000"/>
                    <a:lumOff val="25000"/>
                  </a:schemeClr>
                </a:solidFill>
                <a:latin typeface="+mn-ea"/>
              </a:rPr>
              <a:t>正文正文正文正文正文正文正文正文正文正文正文正文正文正文正文正文正文正文。</a:t>
            </a:r>
          </a:p>
        </p:txBody>
      </p:sp>
      <p:sp>
        <p:nvSpPr>
          <p:cNvPr id="28" name="TextBox 13">
            <a:extLst>
              <a:ext uri="{FF2B5EF4-FFF2-40B4-BE49-F238E27FC236}">
                <a16:creationId xmlns:a16="http://schemas.microsoft.com/office/drawing/2014/main" xmlns="" id="{C78CBCDD-E53B-466E-B5FF-AA2D1D3208F4}"/>
              </a:ext>
            </a:extLst>
          </p:cNvPr>
          <p:cNvSpPr txBox="1">
            <a:spLocks noChangeArrowheads="1"/>
          </p:cNvSpPr>
          <p:nvPr/>
        </p:nvSpPr>
        <p:spPr bwMode="auto">
          <a:xfrm>
            <a:off x="2371725" y="2808288"/>
            <a:ext cx="15827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defTabSz="457200" eaLnBrk="0" fontAlgn="base" hangingPunct="0">
              <a:spcBef>
                <a:spcPct val="0"/>
              </a:spcBef>
              <a:spcAft>
                <a:spcPct val="0"/>
              </a:spcAft>
              <a:defRPr>
                <a:solidFill>
                  <a:schemeClr val="tx1"/>
                </a:solidFill>
                <a:latin typeface="Verdana" panose="020B0604030504040204" pitchFamily="34" charset="0"/>
              </a:defRPr>
            </a:lvl6pPr>
            <a:lvl7pPr marL="2971800" indent="-228600" defTabSz="457200" eaLnBrk="0" fontAlgn="base" hangingPunct="0">
              <a:spcBef>
                <a:spcPct val="0"/>
              </a:spcBef>
              <a:spcAft>
                <a:spcPct val="0"/>
              </a:spcAft>
              <a:defRPr>
                <a:solidFill>
                  <a:schemeClr val="tx1"/>
                </a:solidFill>
                <a:latin typeface="Verdana" panose="020B0604030504040204" pitchFamily="34" charset="0"/>
              </a:defRPr>
            </a:lvl7pPr>
            <a:lvl8pPr marL="3429000" indent="-228600" defTabSz="457200" eaLnBrk="0" fontAlgn="base" hangingPunct="0">
              <a:spcBef>
                <a:spcPct val="0"/>
              </a:spcBef>
              <a:spcAft>
                <a:spcPct val="0"/>
              </a:spcAft>
              <a:defRPr>
                <a:solidFill>
                  <a:schemeClr val="tx1"/>
                </a:solidFill>
                <a:latin typeface="Verdana" panose="020B0604030504040204" pitchFamily="34" charset="0"/>
              </a:defRPr>
            </a:lvl8pPr>
            <a:lvl9pPr marL="3886200" indent="-228600" defTabSz="457200" eaLnBrk="0" fontAlgn="base" hangingPunct="0">
              <a:spcBef>
                <a:spcPct val="0"/>
              </a:spcBef>
              <a:spcAft>
                <a:spcPct val="0"/>
              </a:spcAft>
              <a:defRPr>
                <a:solidFill>
                  <a:schemeClr val="tx1"/>
                </a:solidFill>
                <a:latin typeface="Verdana" panose="020B0604030504040204" pitchFamily="34" charset="0"/>
              </a:defRPr>
            </a:lvl9pPr>
          </a:lstStyle>
          <a:p>
            <a:r>
              <a:rPr lang="zh-CN" altLang="en-US">
                <a:solidFill>
                  <a:srgbClr val="00B0F0"/>
                </a:solidFill>
              </a:rPr>
              <a:t>标题文字</a:t>
            </a:r>
          </a:p>
        </p:txBody>
      </p:sp>
      <p:sp>
        <p:nvSpPr>
          <p:cNvPr id="29" name="Rectangle 6">
            <a:extLst>
              <a:ext uri="{FF2B5EF4-FFF2-40B4-BE49-F238E27FC236}">
                <a16:creationId xmlns:a16="http://schemas.microsoft.com/office/drawing/2014/main" xmlns="" id="{E87A75A2-470F-44CE-A549-D680AF45838E}"/>
              </a:ext>
            </a:extLst>
          </p:cNvPr>
          <p:cNvSpPr>
            <a:spLocks noChangeArrowheads="1"/>
          </p:cNvSpPr>
          <p:nvPr/>
        </p:nvSpPr>
        <p:spPr bwMode="auto">
          <a:xfrm>
            <a:off x="2371725" y="4137025"/>
            <a:ext cx="5967413" cy="679450"/>
          </a:xfrm>
          <a:prstGeom prst="rect">
            <a:avLst/>
          </a:prstGeom>
          <a:noFill/>
          <a:ln w="9525">
            <a:noFill/>
            <a:miter lim="800000"/>
            <a:headEnd/>
            <a:tailEnd/>
          </a:ln>
          <a:effectLst/>
        </p:spPr>
        <p:txBody>
          <a:bodyPr anchor="ctr">
            <a:spAutoFit/>
          </a:bodyPr>
          <a:lstStyle/>
          <a:p>
            <a:pPr>
              <a:lnSpc>
                <a:spcPct val="125000"/>
              </a:lnSpc>
              <a:defRPr/>
            </a:pPr>
            <a:r>
              <a:rPr lang="zh-CN" altLang="en-US" sz="1600" dirty="0">
                <a:solidFill>
                  <a:schemeClr val="tx1">
                    <a:lumMod val="75000"/>
                    <a:lumOff val="25000"/>
                  </a:schemeClr>
                </a:solidFill>
                <a:latin typeface="+mn-ea"/>
              </a:rPr>
              <a:t>正文正文正文正文正文正文正文正文正文正文正文正文正文正文正文正文正文正文。</a:t>
            </a:r>
          </a:p>
        </p:txBody>
      </p:sp>
      <p:sp>
        <p:nvSpPr>
          <p:cNvPr id="30" name="TextBox 13">
            <a:extLst>
              <a:ext uri="{FF2B5EF4-FFF2-40B4-BE49-F238E27FC236}">
                <a16:creationId xmlns:a16="http://schemas.microsoft.com/office/drawing/2014/main" xmlns="" id="{C5B9BA9B-369F-43B6-8BD1-15AC6E5E8832}"/>
              </a:ext>
            </a:extLst>
          </p:cNvPr>
          <p:cNvSpPr txBox="1">
            <a:spLocks noChangeArrowheads="1"/>
          </p:cNvSpPr>
          <p:nvPr/>
        </p:nvSpPr>
        <p:spPr bwMode="auto">
          <a:xfrm>
            <a:off x="2371725" y="3813175"/>
            <a:ext cx="1582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defTabSz="457200" eaLnBrk="0" fontAlgn="base" hangingPunct="0">
              <a:spcBef>
                <a:spcPct val="0"/>
              </a:spcBef>
              <a:spcAft>
                <a:spcPct val="0"/>
              </a:spcAft>
              <a:defRPr>
                <a:solidFill>
                  <a:schemeClr val="tx1"/>
                </a:solidFill>
                <a:latin typeface="Verdana" panose="020B0604030504040204" pitchFamily="34" charset="0"/>
              </a:defRPr>
            </a:lvl6pPr>
            <a:lvl7pPr marL="2971800" indent="-228600" defTabSz="457200" eaLnBrk="0" fontAlgn="base" hangingPunct="0">
              <a:spcBef>
                <a:spcPct val="0"/>
              </a:spcBef>
              <a:spcAft>
                <a:spcPct val="0"/>
              </a:spcAft>
              <a:defRPr>
                <a:solidFill>
                  <a:schemeClr val="tx1"/>
                </a:solidFill>
                <a:latin typeface="Verdana" panose="020B0604030504040204" pitchFamily="34" charset="0"/>
              </a:defRPr>
            </a:lvl7pPr>
            <a:lvl8pPr marL="3429000" indent="-228600" defTabSz="457200" eaLnBrk="0" fontAlgn="base" hangingPunct="0">
              <a:spcBef>
                <a:spcPct val="0"/>
              </a:spcBef>
              <a:spcAft>
                <a:spcPct val="0"/>
              </a:spcAft>
              <a:defRPr>
                <a:solidFill>
                  <a:schemeClr val="tx1"/>
                </a:solidFill>
                <a:latin typeface="Verdana" panose="020B0604030504040204" pitchFamily="34" charset="0"/>
              </a:defRPr>
            </a:lvl8pPr>
            <a:lvl9pPr marL="3886200" indent="-228600" defTabSz="457200" eaLnBrk="0" fontAlgn="base" hangingPunct="0">
              <a:spcBef>
                <a:spcPct val="0"/>
              </a:spcBef>
              <a:spcAft>
                <a:spcPct val="0"/>
              </a:spcAft>
              <a:defRPr>
                <a:solidFill>
                  <a:schemeClr val="tx1"/>
                </a:solidFill>
                <a:latin typeface="Verdana" panose="020B0604030504040204" pitchFamily="34" charset="0"/>
              </a:defRPr>
            </a:lvl9pPr>
          </a:lstStyle>
          <a:p>
            <a:r>
              <a:rPr lang="zh-CN" altLang="en-US">
                <a:solidFill>
                  <a:srgbClr val="92D050"/>
                </a:solidFill>
              </a:rPr>
              <a:t>标题文字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ppt_x</p:attrName>
                                        </p:attrNameLst>
                                      </p:cBhvr>
                                      <p:tavLst>
                                        <p:tav tm="0">
                                          <p:val>
                                            <p:strVal val="#ppt_x"/>
                                          </p:val>
                                        </p:tav>
                                        <p:tav tm="100000">
                                          <p:val>
                                            <p:strVal val="#ppt_x"/>
                                          </p:val>
                                        </p:tav>
                                      </p:tavLst>
                                    </p:anim>
                                    <p:anim calcmode="lin" valueType="num">
                                      <p:cBhvr>
                                        <p:cTn id="9" dur="250" fill="hold"/>
                                        <p:tgtEl>
                                          <p:spTgt spid="3"/>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down)">
                                      <p:cBhvr>
                                        <p:cTn id="12" dur="500"/>
                                        <p:tgtEl>
                                          <p:spTgt spid="24"/>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down)">
                                      <p:cBhvr>
                                        <p:cTn id="15" dur="500"/>
                                        <p:tgtEl>
                                          <p:spTgt spid="26"/>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down)">
                                      <p:cBhvr>
                                        <p:cTn id="18" dur="500"/>
                                        <p:tgtEl>
                                          <p:spTgt spid="28"/>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down)">
                                      <p:cBhvr>
                                        <p:cTn id="2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p:bldP spid="28"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组合 3">
            <a:extLst>
              <a:ext uri="{FF2B5EF4-FFF2-40B4-BE49-F238E27FC236}">
                <a16:creationId xmlns:a16="http://schemas.microsoft.com/office/drawing/2014/main" xmlns="" id="{5BCB48A3-95AB-4818-96CC-8C662178A80D}"/>
              </a:ext>
            </a:extLst>
          </p:cNvPr>
          <p:cNvGrpSpPr>
            <a:grpSpLocks/>
          </p:cNvGrpSpPr>
          <p:nvPr/>
        </p:nvGrpSpPr>
        <p:grpSpPr bwMode="auto">
          <a:xfrm>
            <a:off x="3814763" y="1331913"/>
            <a:ext cx="614362" cy="614362"/>
            <a:chOff x="3814763" y="1331913"/>
            <a:chExt cx="614362" cy="614362"/>
          </a:xfrm>
        </p:grpSpPr>
        <p:sp>
          <p:nvSpPr>
            <p:cNvPr id="2" name="菱形 1">
              <a:extLst>
                <a:ext uri="{FF2B5EF4-FFF2-40B4-BE49-F238E27FC236}">
                  <a16:creationId xmlns:a16="http://schemas.microsoft.com/office/drawing/2014/main" xmlns="" id="{F4A8FFA1-35B9-40FA-83CC-CEBD40DE0C9E}"/>
                </a:ext>
              </a:extLst>
            </p:cNvPr>
            <p:cNvSpPr/>
            <p:nvPr/>
          </p:nvSpPr>
          <p:spPr>
            <a:xfrm>
              <a:off x="3814763" y="1331913"/>
              <a:ext cx="614362" cy="614362"/>
            </a:xfrm>
            <a:prstGeom prst="diamon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标题 1">
              <a:extLst>
                <a:ext uri="{FF2B5EF4-FFF2-40B4-BE49-F238E27FC236}">
                  <a16:creationId xmlns:a16="http://schemas.microsoft.com/office/drawing/2014/main" xmlns="" id="{B3E8347C-DE35-4809-BE06-B47F7B680304}"/>
                </a:ext>
              </a:extLst>
            </p:cNvPr>
            <p:cNvSpPr txBox="1">
              <a:spLocks/>
            </p:cNvSpPr>
            <p:nvPr/>
          </p:nvSpPr>
          <p:spPr>
            <a:xfrm>
              <a:off x="3954463" y="1411288"/>
              <a:ext cx="334962" cy="473075"/>
            </a:xfrm>
            <a:prstGeom prst="rect">
              <a:avLst/>
            </a:prstGeom>
          </p:spPr>
          <p:txBody>
            <a:bodyPr anchor="ctr"/>
            <a:lstStyle>
              <a:lvl1pPr algn="ctr" defTabSz="914400" rtl="0" eaLnBrk="1" latinLnBrk="0" hangingPunct="1">
                <a:lnSpc>
                  <a:spcPct val="90000"/>
                </a:lnSpc>
                <a:spcBef>
                  <a:spcPct val="0"/>
                </a:spcBef>
                <a:buNone/>
                <a:defRPr sz="4000" b="1" kern="1200">
                  <a:solidFill>
                    <a:srgbClr val="181738"/>
                  </a:solidFill>
                  <a:latin typeface="+mj-lt"/>
                  <a:ea typeface="+mj-ea"/>
                  <a:cs typeface="+mj-cs"/>
                </a:defRPr>
              </a:lvl1pPr>
            </a:lstStyle>
            <a:p>
              <a:pPr fontAlgn="auto">
                <a:spcAft>
                  <a:spcPts val="0"/>
                </a:spcAft>
                <a:defRPr/>
              </a:pPr>
              <a:r>
                <a:rPr lang="en-US" altLang="zh-CN" sz="1800" b="0" dirty="0">
                  <a:solidFill>
                    <a:schemeClr val="bg1"/>
                  </a:solidFill>
                  <a:latin typeface="+mn-ea"/>
                  <a:ea typeface="+mn-ea"/>
                </a:rPr>
                <a:t>1</a:t>
              </a:r>
            </a:p>
          </p:txBody>
        </p:sp>
      </p:grpSp>
      <p:grpSp>
        <p:nvGrpSpPr>
          <p:cNvPr id="8195" name="组合 4">
            <a:extLst>
              <a:ext uri="{FF2B5EF4-FFF2-40B4-BE49-F238E27FC236}">
                <a16:creationId xmlns:a16="http://schemas.microsoft.com/office/drawing/2014/main" xmlns="" id="{8285F849-21E5-4F4E-B0FB-39B8C48A999D}"/>
              </a:ext>
            </a:extLst>
          </p:cNvPr>
          <p:cNvGrpSpPr>
            <a:grpSpLocks/>
          </p:cNvGrpSpPr>
          <p:nvPr/>
        </p:nvGrpSpPr>
        <p:grpSpPr bwMode="auto">
          <a:xfrm>
            <a:off x="6240463" y="1341438"/>
            <a:ext cx="614362" cy="614362"/>
            <a:chOff x="6240463" y="1341438"/>
            <a:chExt cx="614362" cy="614362"/>
          </a:xfrm>
        </p:grpSpPr>
        <p:sp>
          <p:nvSpPr>
            <p:cNvPr id="3" name="菱形 2">
              <a:extLst>
                <a:ext uri="{FF2B5EF4-FFF2-40B4-BE49-F238E27FC236}">
                  <a16:creationId xmlns:a16="http://schemas.microsoft.com/office/drawing/2014/main" xmlns="" id="{D1D4F1CD-CDE6-4EE3-B524-F0F9D43806BC}"/>
                </a:ext>
              </a:extLst>
            </p:cNvPr>
            <p:cNvSpPr/>
            <p:nvPr/>
          </p:nvSpPr>
          <p:spPr>
            <a:xfrm>
              <a:off x="6240463" y="1341438"/>
              <a:ext cx="614362" cy="614362"/>
            </a:xfrm>
            <a:prstGeom prst="diamon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标题 1">
              <a:extLst>
                <a:ext uri="{FF2B5EF4-FFF2-40B4-BE49-F238E27FC236}">
                  <a16:creationId xmlns:a16="http://schemas.microsoft.com/office/drawing/2014/main" xmlns="" id="{3A3C4CBA-E943-4C47-9C1F-053656C085D8}"/>
                </a:ext>
              </a:extLst>
            </p:cNvPr>
            <p:cNvSpPr txBox="1">
              <a:spLocks/>
            </p:cNvSpPr>
            <p:nvPr/>
          </p:nvSpPr>
          <p:spPr>
            <a:xfrm>
              <a:off x="6380163" y="1411288"/>
              <a:ext cx="334962" cy="473075"/>
            </a:xfrm>
            <a:prstGeom prst="rect">
              <a:avLst/>
            </a:prstGeom>
          </p:spPr>
          <p:txBody>
            <a:bodyPr anchor="ctr"/>
            <a:lstStyle>
              <a:lvl1pPr algn="ctr" defTabSz="914400" rtl="0" eaLnBrk="1" latinLnBrk="0" hangingPunct="1">
                <a:lnSpc>
                  <a:spcPct val="90000"/>
                </a:lnSpc>
                <a:spcBef>
                  <a:spcPct val="0"/>
                </a:spcBef>
                <a:buNone/>
                <a:defRPr sz="4000" b="1" kern="1200">
                  <a:solidFill>
                    <a:srgbClr val="181738"/>
                  </a:solidFill>
                  <a:latin typeface="+mj-lt"/>
                  <a:ea typeface="+mj-ea"/>
                  <a:cs typeface="+mj-cs"/>
                </a:defRPr>
              </a:lvl1pPr>
            </a:lstStyle>
            <a:p>
              <a:pPr fontAlgn="auto">
                <a:spcAft>
                  <a:spcPts val="0"/>
                </a:spcAft>
                <a:defRPr/>
              </a:pPr>
              <a:r>
                <a:rPr lang="en-US" altLang="zh-CN" sz="1800" b="0" dirty="0">
                  <a:solidFill>
                    <a:schemeClr val="bg1"/>
                  </a:solidFill>
                  <a:latin typeface="+mn-ea"/>
                  <a:ea typeface="+mn-ea"/>
                </a:rPr>
                <a:t>2</a:t>
              </a:r>
            </a:p>
          </p:txBody>
        </p:sp>
      </p:grpSp>
      <p:sp>
        <p:nvSpPr>
          <p:cNvPr id="13" name="文本框 12">
            <a:extLst>
              <a:ext uri="{FF2B5EF4-FFF2-40B4-BE49-F238E27FC236}">
                <a16:creationId xmlns:a16="http://schemas.microsoft.com/office/drawing/2014/main" xmlns="" id="{FE458EC1-95BA-4236-8FA7-6EEDCC91B89D}"/>
              </a:ext>
            </a:extLst>
          </p:cNvPr>
          <p:cNvSpPr txBox="1"/>
          <p:nvPr/>
        </p:nvSpPr>
        <p:spPr>
          <a:xfrm>
            <a:off x="4508500" y="1446213"/>
            <a:ext cx="1211263" cy="400050"/>
          </a:xfrm>
          <a:prstGeom prst="rect">
            <a:avLst/>
          </a:prstGeom>
          <a:noFill/>
        </p:spPr>
        <p:txBody>
          <a:bodyPr wrap="none">
            <a:spAutoFit/>
          </a:bodyPr>
          <a:lstStyle/>
          <a:p>
            <a:pPr eaLnBrk="1" fontAlgn="auto" hangingPunct="1">
              <a:spcBef>
                <a:spcPts val="0"/>
              </a:spcBef>
              <a:spcAft>
                <a:spcPts val="0"/>
              </a:spcAft>
              <a:defRPr/>
            </a:pPr>
            <a:r>
              <a:rPr lang="zh-CN" altLang="en-US" sz="2000" b="1" dirty="0">
                <a:solidFill>
                  <a:schemeClr val="tx1">
                    <a:lumMod val="75000"/>
                    <a:lumOff val="25000"/>
                  </a:schemeClr>
                </a:solidFill>
                <a:latin typeface="+mn-lt"/>
              </a:rPr>
              <a:t>第一部分</a:t>
            </a:r>
          </a:p>
        </p:txBody>
      </p:sp>
      <p:sp>
        <p:nvSpPr>
          <p:cNvPr id="14" name="文本框 13">
            <a:extLst>
              <a:ext uri="{FF2B5EF4-FFF2-40B4-BE49-F238E27FC236}">
                <a16:creationId xmlns:a16="http://schemas.microsoft.com/office/drawing/2014/main" xmlns="" id="{18630906-3EF7-403E-BDC9-8122A85B59E1}"/>
              </a:ext>
            </a:extLst>
          </p:cNvPr>
          <p:cNvSpPr txBox="1"/>
          <p:nvPr/>
        </p:nvSpPr>
        <p:spPr>
          <a:xfrm>
            <a:off x="6924675" y="1446213"/>
            <a:ext cx="1211263" cy="400050"/>
          </a:xfrm>
          <a:prstGeom prst="rect">
            <a:avLst/>
          </a:prstGeom>
          <a:noFill/>
        </p:spPr>
        <p:txBody>
          <a:bodyPr wrap="none">
            <a:spAutoFit/>
          </a:bodyPr>
          <a:lstStyle/>
          <a:p>
            <a:pPr eaLnBrk="1" fontAlgn="auto" hangingPunct="1">
              <a:spcBef>
                <a:spcPts val="0"/>
              </a:spcBef>
              <a:spcAft>
                <a:spcPts val="0"/>
              </a:spcAft>
              <a:defRPr/>
            </a:pPr>
            <a:r>
              <a:rPr lang="zh-CN" altLang="en-US" sz="2000" b="1" dirty="0">
                <a:solidFill>
                  <a:schemeClr val="tx1">
                    <a:lumMod val="75000"/>
                    <a:lumOff val="25000"/>
                  </a:schemeClr>
                </a:solidFill>
                <a:latin typeface="+mn-lt"/>
              </a:rPr>
              <a:t>第二部分</a:t>
            </a:r>
          </a:p>
        </p:txBody>
      </p:sp>
      <p:grpSp>
        <p:nvGrpSpPr>
          <p:cNvPr id="8198" name="组合 11">
            <a:extLst>
              <a:ext uri="{FF2B5EF4-FFF2-40B4-BE49-F238E27FC236}">
                <a16:creationId xmlns:a16="http://schemas.microsoft.com/office/drawing/2014/main" xmlns="" id="{710AEC5D-6BDA-4B01-8DBE-FBBFE954F803}"/>
              </a:ext>
            </a:extLst>
          </p:cNvPr>
          <p:cNvGrpSpPr>
            <a:grpSpLocks/>
          </p:cNvGrpSpPr>
          <p:nvPr/>
        </p:nvGrpSpPr>
        <p:grpSpPr bwMode="auto">
          <a:xfrm>
            <a:off x="3814763" y="2093913"/>
            <a:ext cx="614362" cy="614362"/>
            <a:chOff x="3814763" y="2093913"/>
            <a:chExt cx="614362" cy="614362"/>
          </a:xfrm>
        </p:grpSpPr>
        <p:sp>
          <p:nvSpPr>
            <p:cNvPr id="26" name="菱形 25">
              <a:extLst>
                <a:ext uri="{FF2B5EF4-FFF2-40B4-BE49-F238E27FC236}">
                  <a16:creationId xmlns:a16="http://schemas.microsoft.com/office/drawing/2014/main" xmlns="" id="{129503DA-9078-4BCD-B4D2-94E3CF0938C9}"/>
                </a:ext>
              </a:extLst>
            </p:cNvPr>
            <p:cNvSpPr/>
            <p:nvPr/>
          </p:nvSpPr>
          <p:spPr>
            <a:xfrm>
              <a:off x="3814763" y="2093913"/>
              <a:ext cx="614362" cy="614362"/>
            </a:xfrm>
            <a:prstGeom prst="diamon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8" name="标题 1">
              <a:extLst>
                <a:ext uri="{FF2B5EF4-FFF2-40B4-BE49-F238E27FC236}">
                  <a16:creationId xmlns:a16="http://schemas.microsoft.com/office/drawing/2014/main" xmlns="" id="{4BEED0D3-ADB1-4C11-8A01-1B6EF9DFC159}"/>
                </a:ext>
              </a:extLst>
            </p:cNvPr>
            <p:cNvSpPr txBox="1">
              <a:spLocks/>
            </p:cNvSpPr>
            <p:nvPr/>
          </p:nvSpPr>
          <p:spPr>
            <a:xfrm>
              <a:off x="3954463" y="2173288"/>
              <a:ext cx="334962" cy="473075"/>
            </a:xfrm>
            <a:prstGeom prst="rect">
              <a:avLst/>
            </a:prstGeom>
          </p:spPr>
          <p:txBody>
            <a:bodyPr anchor="ctr"/>
            <a:lstStyle>
              <a:lvl1pPr algn="ctr" defTabSz="914400" rtl="0" eaLnBrk="1" latinLnBrk="0" hangingPunct="1">
                <a:lnSpc>
                  <a:spcPct val="90000"/>
                </a:lnSpc>
                <a:spcBef>
                  <a:spcPct val="0"/>
                </a:spcBef>
                <a:buNone/>
                <a:defRPr sz="4000" b="1" kern="1200">
                  <a:solidFill>
                    <a:srgbClr val="181738"/>
                  </a:solidFill>
                  <a:latin typeface="+mj-lt"/>
                  <a:ea typeface="+mj-ea"/>
                  <a:cs typeface="+mj-cs"/>
                </a:defRPr>
              </a:lvl1pPr>
            </a:lstStyle>
            <a:p>
              <a:pPr fontAlgn="auto">
                <a:spcAft>
                  <a:spcPts val="0"/>
                </a:spcAft>
                <a:defRPr/>
              </a:pPr>
              <a:r>
                <a:rPr lang="en-US" altLang="zh-CN" sz="1800" b="0" dirty="0">
                  <a:solidFill>
                    <a:schemeClr val="bg1"/>
                  </a:solidFill>
                  <a:latin typeface="+mn-ea"/>
                  <a:ea typeface="+mn-ea"/>
                </a:rPr>
                <a:t>3</a:t>
              </a:r>
            </a:p>
          </p:txBody>
        </p:sp>
      </p:grpSp>
      <p:grpSp>
        <p:nvGrpSpPr>
          <p:cNvPr id="8199" name="组合 5">
            <a:extLst>
              <a:ext uri="{FF2B5EF4-FFF2-40B4-BE49-F238E27FC236}">
                <a16:creationId xmlns:a16="http://schemas.microsoft.com/office/drawing/2014/main" xmlns="" id="{17638A8A-892E-459A-BF60-6C7B8E9D22ED}"/>
              </a:ext>
            </a:extLst>
          </p:cNvPr>
          <p:cNvGrpSpPr>
            <a:grpSpLocks/>
          </p:cNvGrpSpPr>
          <p:nvPr/>
        </p:nvGrpSpPr>
        <p:grpSpPr bwMode="auto">
          <a:xfrm>
            <a:off x="6240463" y="2103438"/>
            <a:ext cx="614362" cy="614362"/>
            <a:chOff x="6240463" y="2103438"/>
            <a:chExt cx="614362" cy="614362"/>
          </a:xfrm>
        </p:grpSpPr>
        <p:sp>
          <p:nvSpPr>
            <p:cNvPr id="27" name="菱形 26">
              <a:extLst>
                <a:ext uri="{FF2B5EF4-FFF2-40B4-BE49-F238E27FC236}">
                  <a16:creationId xmlns:a16="http://schemas.microsoft.com/office/drawing/2014/main" xmlns="" id="{41BCAC6C-5A69-419F-81C0-BE4E9BD2E5C9}"/>
                </a:ext>
              </a:extLst>
            </p:cNvPr>
            <p:cNvSpPr/>
            <p:nvPr/>
          </p:nvSpPr>
          <p:spPr>
            <a:xfrm>
              <a:off x="6240463" y="2103438"/>
              <a:ext cx="614362" cy="614362"/>
            </a:xfrm>
            <a:prstGeom prst="diamon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9" name="标题 1">
              <a:extLst>
                <a:ext uri="{FF2B5EF4-FFF2-40B4-BE49-F238E27FC236}">
                  <a16:creationId xmlns:a16="http://schemas.microsoft.com/office/drawing/2014/main" xmlns="" id="{80475AFA-BC3B-45C7-8AF9-7D70743AFC38}"/>
                </a:ext>
              </a:extLst>
            </p:cNvPr>
            <p:cNvSpPr txBox="1">
              <a:spLocks/>
            </p:cNvSpPr>
            <p:nvPr/>
          </p:nvSpPr>
          <p:spPr>
            <a:xfrm>
              <a:off x="6380163" y="2173288"/>
              <a:ext cx="334962" cy="473075"/>
            </a:xfrm>
            <a:prstGeom prst="rect">
              <a:avLst/>
            </a:prstGeom>
          </p:spPr>
          <p:txBody>
            <a:bodyPr anchor="ctr"/>
            <a:lstStyle>
              <a:lvl1pPr algn="ctr" defTabSz="914400" rtl="0" eaLnBrk="1" latinLnBrk="0" hangingPunct="1">
                <a:lnSpc>
                  <a:spcPct val="90000"/>
                </a:lnSpc>
                <a:spcBef>
                  <a:spcPct val="0"/>
                </a:spcBef>
                <a:buNone/>
                <a:defRPr sz="4000" b="1" kern="1200">
                  <a:solidFill>
                    <a:srgbClr val="181738"/>
                  </a:solidFill>
                  <a:latin typeface="+mj-lt"/>
                  <a:ea typeface="+mj-ea"/>
                  <a:cs typeface="+mj-cs"/>
                </a:defRPr>
              </a:lvl1pPr>
            </a:lstStyle>
            <a:p>
              <a:pPr fontAlgn="auto">
                <a:spcAft>
                  <a:spcPts val="0"/>
                </a:spcAft>
                <a:defRPr/>
              </a:pPr>
              <a:r>
                <a:rPr lang="en-US" altLang="zh-CN" sz="1800" b="0" dirty="0">
                  <a:solidFill>
                    <a:schemeClr val="bg1"/>
                  </a:solidFill>
                  <a:latin typeface="+mn-ea"/>
                  <a:ea typeface="+mn-ea"/>
                </a:rPr>
                <a:t>4</a:t>
              </a:r>
            </a:p>
          </p:txBody>
        </p:sp>
      </p:grpSp>
      <p:sp>
        <p:nvSpPr>
          <p:cNvPr id="30" name="文本框 29">
            <a:extLst>
              <a:ext uri="{FF2B5EF4-FFF2-40B4-BE49-F238E27FC236}">
                <a16:creationId xmlns:a16="http://schemas.microsoft.com/office/drawing/2014/main" xmlns="" id="{060E7258-91C8-438C-87B4-E126FB13D544}"/>
              </a:ext>
            </a:extLst>
          </p:cNvPr>
          <p:cNvSpPr txBox="1"/>
          <p:nvPr/>
        </p:nvSpPr>
        <p:spPr>
          <a:xfrm>
            <a:off x="4508500" y="2208213"/>
            <a:ext cx="1211263" cy="400050"/>
          </a:xfrm>
          <a:prstGeom prst="rect">
            <a:avLst/>
          </a:prstGeom>
          <a:noFill/>
        </p:spPr>
        <p:txBody>
          <a:bodyPr wrap="none">
            <a:spAutoFit/>
          </a:bodyPr>
          <a:lstStyle/>
          <a:p>
            <a:pPr eaLnBrk="1" fontAlgn="auto" hangingPunct="1">
              <a:spcBef>
                <a:spcPts val="0"/>
              </a:spcBef>
              <a:spcAft>
                <a:spcPts val="0"/>
              </a:spcAft>
              <a:defRPr/>
            </a:pPr>
            <a:r>
              <a:rPr lang="zh-CN" altLang="en-US" sz="2000" b="1" dirty="0">
                <a:solidFill>
                  <a:schemeClr val="tx1">
                    <a:lumMod val="75000"/>
                    <a:lumOff val="25000"/>
                  </a:schemeClr>
                </a:solidFill>
                <a:latin typeface="+mn-lt"/>
              </a:rPr>
              <a:t>第三部分</a:t>
            </a:r>
          </a:p>
        </p:txBody>
      </p:sp>
      <p:sp>
        <p:nvSpPr>
          <p:cNvPr id="31" name="文本框 30">
            <a:extLst>
              <a:ext uri="{FF2B5EF4-FFF2-40B4-BE49-F238E27FC236}">
                <a16:creationId xmlns:a16="http://schemas.microsoft.com/office/drawing/2014/main" xmlns="" id="{35F12AE8-405F-4CDF-ADCA-475D15CE8F2D}"/>
              </a:ext>
            </a:extLst>
          </p:cNvPr>
          <p:cNvSpPr txBox="1"/>
          <p:nvPr/>
        </p:nvSpPr>
        <p:spPr>
          <a:xfrm>
            <a:off x="6924675" y="2208213"/>
            <a:ext cx="1211263" cy="400050"/>
          </a:xfrm>
          <a:prstGeom prst="rect">
            <a:avLst/>
          </a:prstGeom>
          <a:noFill/>
        </p:spPr>
        <p:txBody>
          <a:bodyPr wrap="none">
            <a:spAutoFit/>
          </a:bodyPr>
          <a:lstStyle/>
          <a:p>
            <a:pPr eaLnBrk="1" fontAlgn="auto" hangingPunct="1">
              <a:spcBef>
                <a:spcPts val="0"/>
              </a:spcBef>
              <a:spcAft>
                <a:spcPts val="0"/>
              </a:spcAft>
              <a:defRPr/>
            </a:pPr>
            <a:r>
              <a:rPr lang="zh-CN" altLang="en-US" sz="2000" b="1" dirty="0">
                <a:solidFill>
                  <a:schemeClr val="tx1">
                    <a:lumMod val="75000"/>
                    <a:lumOff val="25000"/>
                  </a:schemeClr>
                </a:solidFill>
                <a:latin typeface="+mn-lt"/>
              </a:rPr>
              <a:t>第四部分</a:t>
            </a:r>
          </a:p>
        </p:txBody>
      </p:sp>
      <p:grpSp>
        <p:nvGrpSpPr>
          <p:cNvPr id="8202" name="组合 10">
            <a:extLst>
              <a:ext uri="{FF2B5EF4-FFF2-40B4-BE49-F238E27FC236}">
                <a16:creationId xmlns:a16="http://schemas.microsoft.com/office/drawing/2014/main" xmlns="" id="{5828A0DF-C3DA-4CC9-8676-966904AC5BAE}"/>
              </a:ext>
            </a:extLst>
          </p:cNvPr>
          <p:cNvGrpSpPr>
            <a:grpSpLocks/>
          </p:cNvGrpSpPr>
          <p:nvPr/>
        </p:nvGrpSpPr>
        <p:grpSpPr bwMode="auto">
          <a:xfrm>
            <a:off x="3814763" y="2855913"/>
            <a:ext cx="614362" cy="614362"/>
            <a:chOff x="3814763" y="2855913"/>
            <a:chExt cx="614362" cy="614362"/>
          </a:xfrm>
        </p:grpSpPr>
        <p:sp>
          <p:nvSpPr>
            <p:cNvPr id="32" name="菱形 31">
              <a:extLst>
                <a:ext uri="{FF2B5EF4-FFF2-40B4-BE49-F238E27FC236}">
                  <a16:creationId xmlns:a16="http://schemas.microsoft.com/office/drawing/2014/main" xmlns="" id="{060697FC-4EDA-41D4-8ED5-CDDCA50DE14D}"/>
                </a:ext>
              </a:extLst>
            </p:cNvPr>
            <p:cNvSpPr/>
            <p:nvPr/>
          </p:nvSpPr>
          <p:spPr>
            <a:xfrm>
              <a:off x="3814763" y="2855913"/>
              <a:ext cx="614362" cy="614362"/>
            </a:xfrm>
            <a:prstGeom prst="diamon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4" name="标题 1">
              <a:extLst>
                <a:ext uri="{FF2B5EF4-FFF2-40B4-BE49-F238E27FC236}">
                  <a16:creationId xmlns:a16="http://schemas.microsoft.com/office/drawing/2014/main" xmlns="" id="{F03B3580-90B3-41B2-A908-461A8553F839}"/>
                </a:ext>
              </a:extLst>
            </p:cNvPr>
            <p:cNvSpPr txBox="1">
              <a:spLocks/>
            </p:cNvSpPr>
            <p:nvPr/>
          </p:nvSpPr>
          <p:spPr>
            <a:xfrm>
              <a:off x="3954463" y="2935288"/>
              <a:ext cx="334962" cy="473075"/>
            </a:xfrm>
            <a:prstGeom prst="rect">
              <a:avLst/>
            </a:prstGeom>
          </p:spPr>
          <p:txBody>
            <a:bodyPr anchor="ctr"/>
            <a:lstStyle>
              <a:lvl1pPr algn="ctr" defTabSz="914400" rtl="0" eaLnBrk="1" latinLnBrk="0" hangingPunct="1">
                <a:lnSpc>
                  <a:spcPct val="90000"/>
                </a:lnSpc>
                <a:spcBef>
                  <a:spcPct val="0"/>
                </a:spcBef>
                <a:buNone/>
                <a:defRPr sz="4000" b="1" kern="1200">
                  <a:solidFill>
                    <a:srgbClr val="181738"/>
                  </a:solidFill>
                  <a:latin typeface="+mj-lt"/>
                  <a:ea typeface="+mj-ea"/>
                  <a:cs typeface="+mj-cs"/>
                </a:defRPr>
              </a:lvl1pPr>
            </a:lstStyle>
            <a:p>
              <a:pPr fontAlgn="auto">
                <a:spcAft>
                  <a:spcPts val="0"/>
                </a:spcAft>
                <a:defRPr/>
              </a:pPr>
              <a:r>
                <a:rPr lang="en-US" altLang="zh-CN" sz="1800" b="0" dirty="0">
                  <a:solidFill>
                    <a:schemeClr val="bg1"/>
                  </a:solidFill>
                  <a:latin typeface="+mn-ea"/>
                  <a:ea typeface="+mn-ea"/>
                </a:rPr>
                <a:t>5</a:t>
              </a:r>
            </a:p>
          </p:txBody>
        </p:sp>
      </p:grpSp>
      <p:grpSp>
        <p:nvGrpSpPr>
          <p:cNvPr id="8203" name="组合 8">
            <a:extLst>
              <a:ext uri="{FF2B5EF4-FFF2-40B4-BE49-F238E27FC236}">
                <a16:creationId xmlns:a16="http://schemas.microsoft.com/office/drawing/2014/main" xmlns="" id="{70575C58-7929-4D5C-94D8-B919D4670457}"/>
              </a:ext>
            </a:extLst>
          </p:cNvPr>
          <p:cNvGrpSpPr>
            <a:grpSpLocks/>
          </p:cNvGrpSpPr>
          <p:nvPr/>
        </p:nvGrpSpPr>
        <p:grpSpPr bwMode="auto">
          <a:xfrm>
            <a:off x="6240463" y="2865438"/>
            <a:ext cx="614362" cy="614362"/>
            <a:chOff x="6240463" y="2865438"/>
            <a:chExt cx="614362" cy="614362"/>
          </a:xfrm>
        </p:grpSpPr>
        <p:sp>
          <p:nvSpPr>
            <p:cNvPr id="33" name="菱形 32">
              <a:extLst>
                <a:ext uri="{FF2B5EF4-FFF2-40B4-BE49-F238E27FC236}">
                  <a16:creationId xmlns:a16="http://schemas.microsoft.com/office/drawing/2014/main" xmlns="" id="{650F3A8A-4228-45DB-8B3C-80202859F5E5}"/>
                </a:ext>
              </a:extLst>
            </p:cNvPr>
            <p:cNvSpPr/>
            <p:nvPr/>
          </p:nvSpPr>
          <p:spPr>
            <a:xfrm>
              <a:off x="6240463" y="2865438"/>
              <a:ext cx="614362" cy="614362"/>
            </a:xfrm>
            <a:prstGeom prst="diamon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5" name="标题 1">
              <a:extLst>
                <a:ext uri="{FF2B5EF4-FFF2-40B4-BE49-F238E27FC236}">
                  <a16:creationId xmlns:a16="http://schemas.microsoft.com/office/drawing/2014/main" xmlns="" id="{69CF19C7-FC16-4625-83A3-F8C36B30ADD2}"/>
                </a:ext>
              </a:extLst>
            </p:cNvPr>
            <p:cNvSpPr txBox="1">
              <a:spLocks/>
            </p:cNvSpPr>
            <p:nvPr/>
          </p:nvSpPr>
          <p:spPr>
            <a:xfrm>
              <a:off x="6380163" y="2935288"/>
              <a:ext cx="334962" cy="473075"/>
            </a:xfrm>
            <a:prstGeom prst="rect">
              <a:avLst/>
            </a:prstGeom>
          </p:spPr>
          <p:txBody>
            <a:bodyPr anchor="ctr"/>
            <a:lstStyle>
              <a:lvl1pPr algn="ctr" defTabSz="914400" rtl="0" eaLnBrk="1" latinLnBrk="0" hangingPunct="1">
                <a:lnSpc>
                  <a:spcPct val="90000"/>
                </a:lnSpc>
                <a:spcBef>
                  <a:spcPct val="0"/>
                </a:spcBef>
                <a:buNone/>
                <a:defRPr sz="4000" b="1" kern="1200">
                  <a:solidFill>
                    <a:srgbClr val="181738"/>
                  </a:solidFill>
                  <a:latin typeface="+mj-lt"/>
                  <a:ea typeface="+mj-ea"/>
                  <a:cs typeface="+mj-cs"/>
                </a:defRPr>
              </a:lvl1pPr>
            </a:lstStyle>
            <a:p>
              <a:pPr fontAlgn="auto">
                <a:spcAft>
                  <a:spcPts val="0"/>
                </a:spcAft>
                <a:defRPr/>
              </a:pPr>
              <a:r>
                <a:rPr lang="en-US" altLang="zh-CN" sz="1800" b="0" dirty="0">
                  <a:solidFill>
                    <a:schemeClr val="bg1"/>
                  </a:solidFill>
                  <a:latin typeface="+mn-ea"/>
                  <a:ea typeface="+mn-ea"/>
                </a:rPr>
                <a:t>6</a:t>
              </a:r>
            </a:p>
          </p:txBody>
        </p:sp>
      </p:grpSp>
      <p:sp>
        <p:nvSpPr>
          <p:cNvPr id="36" name="文本框 35">
            <a:extLst>
              <a:ext uri="{FF2B5EF4-FFF2-40B4-BE49-F238E27FC236}">
                <a16:creationId xmlns:a16="http://schemas.microsoft.com/office/drawing/2014/main" xmlns="" id="{A5DC239D-E58A-40E8-B193-EF361DD5D9A7}"/>
              </a:ext>
            </a:extLst>
          </p:cNvPr>
          <p:cNvSpPr txBox="1"/>
          <p:nvPr/>
        </p:nvSpPr>
        <p:spPr>
          <a:xfrm>
            <a:off x="4508500" y="2970213"/>
            <a:ext cx="1211263" cy="400050"/>
          </a:xfrm>
          <a:prstGeom prst="rect">
            <a:avLst/>
          </a:prstGeom>
          <a:noFill/>
        </p:spPr>
        <p:txBody>
          <a:bodyPr wrap="none">
            <a:spAutoFit/>
          </a:bodyPr>
          <a:lstStyle/>
          <a:p>
            <a:pPr eaLnBrk="1" fontAlgn="auto" hangingPunct="1">
              <a:spcBef>
                <a:spcPts val="0"/>
              </a:spcBef>
              <a:spcAft>
                <a:spcPts val="0"/>
              </a:spcAft>
              <a:defRPr/>
            </a:pPr>
            <a:r>
              <a:rPr lang="zh-CN" altLang="en-US" sz="2000" b="1" dirty="0">
                <a:solidFill>
                  <a:schemeClr val="tx1">
                    <a:lumMod val="75000"/>
                    <a:lumOff val="25000"/>
                  </a:schemeClr>
                </a:solidFill>
                <a:latin typeface="+mn-lt"/>
              </a:rPr>
              <a:t>第五部分</a:t>
            </a:r>
          </a:p>
        </p:txBody>
      </p:sp>
      <p:sp>
        <p:nvSpPr>
          <p:cNvPr id="37" name="文本框 36">
            <a:extLst>
              <a:ext uri="{FF2B5EF4-FFF2-40B4-BE49-F238E27FC236}">
                <a16:creationId xmlns:a16="http://schemas.microsoft.com/office/drawing/2014/main" xmlns="" id="{A4AE78F1-7EB3-42C5-96B3-0F4C8AA6249B}"/>
              </a:ext>
            </a:extLst>
          </p:cNvPr>
          <p:cNvSpPr txBox="1"/>
          <p:nvPr/>
        </p:nvSpPr>
        <p:spPr>
          <a:xfrm>
            <a:off x="6924675" y="2970213"/>
            <a:ext cx="1211263" cy="400050"/>
          </a:xfrm>
          <a:prstGeom prst="rect">
            <a:avLst/>
          </a:prstGeom>
          <a:noFill/>
        </p:spPr>
        <p:txBody>
          <a:bodyPr wrap="none">
            <a:spAutoFit/>
          </a:bodyPr>
          <a:lstStyle/>
          <a:p>
            <a:pPr eaLnBrk="1" fontAlgn="auto" hangingPunct="1">
              <a:spcBef>
                <a:spcPts val="0"/>
              </a:spcBef>
              <a:spcAft>
                <a:spcPts val="0"/>
              </a:spcAft>
              <a:defRPr/>
            </a:pPr>
            <a:r>
              <a:rPr lang="zh-CN" altLang="en-US" sz="2000" b="1" dirty="0">
                <a:solidFill>
                  <a:schemeClr val="tx1">
                    <a:lumMod val="75000"/>
                    <a:lumOff val="25000"/>
                  </a:schemeClr>
                </a:solidFill>
                <a:latin typeface="+mn-lt"/>
              </a:rPr>
              <a:t>第六部分</a:t>
            </a:r>
          </a:p>
        </p:txBody>
      </p:sp>
      <p:grpSp>
        <p:nvGrpSpPr>
          <p:cNvPr id="8206" name="组合 9">
            <a:extLst>
              <a:ext uri="{FF2B5EF4-FFF2-40B4-BE49-F238E27FC236}">
                <a16:creationId xmlns:a16="http://schemas.microsoft.com/office/drawing/2014/main" xmlns="" id="{21B15919-756C-4CFA-85F4-0125ED2054A6}"/>
              </a:ext>
            </a:extLst>
          </p:cNvPr>
          <p:cNvGrpSpPr>
            <a:grpSpLocks/>
          </p:cNvGrpSpPr>
          <p:nvPr/>
        </p:nvGrpSpPr>
        <p:grpSpPr bwMode="auto">
          <a:xfrm>
            <a:off x="3814763" y="3611563"/>
            <a:ext cx="614362" cy="614362"/>
            <a:chOff x="3814763" y="3611563"/>
            <a:chExt cx="614362" cy="614362"/>
          </a:xfrm>
        </p:grpSpPr>
        <p:sp>
          <p:nvSpPr>
            <p:cNvPr id="38" name="菱形 37">
              <a:extLst>
                <a:ext uri="{FF2B5EF4-FFF2-40B4-BE49-F238E27FC236}">
                  <a16:creationId xmlns:a16="http://schemas.microsoft.com/office/drawing/2014/main" xmlns="" id="{FED6BC60-64AA-47B9-B874-CBFD9D48E0BB}"/>
                </a:ext>
              </a:extLst>
            </p:cNvPr>
            <p:cNvSpPr/>
            <p:nvPr/>
          </p:nvSpPr>
          <p:spPr>
            <a:xfrm>
              <a:off x="3814763" y="3611563"/>
              <a:ext cx="614362" cy="614362"/>
            </a:xfrm>
            <a:prstGeom prst="diamon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0" name="标题 1">
              <a:extLst>
                <a:ext uri="{FF2B5EF4-FFF2-40B4-BE49-F238E27FC236}">
                  <a16:creationId xmlns:a16="http://schemas.microsoft.com/office/drawing/2014/main" xmlns="" id="{CBACE84D-2700-4ABF-9EA8-4355A319F1EC}"/>
                </a:ext>
              </a:extLst>
            </p:cNvPr>
            <p:cNvSpPr txBox="1">
              <a:spLocks/>
            </p:cNvSpPr>
            <p:nvPr/>
          </p:nvSpPr>
          <p:spPr>
            <a:xfrm>
              <a:off x="3954463" y="3690938"/>
              <a:ext cx="334962" cy="473075"/>
            </a:xfrm>
            <a:prstGeom prst="rect">
              <a:avLst/>
            </a:prstGeom>
          </p:spPr>
          <p:txBody>
            <a:bodyPr anchor="ctr"/>
            <a:lstStyle>
              <a:lvl1pPr algn="ctr" defTabSz="914400" rtl="0" eaLnBrk="1" latinLnBrk="0" hangingPunct="1">
                <a:lnSpc>
                  <a:spcPct val="90000"/>
                </a:lnSpc>
                <a:spcBef>
                  <a:spcPct val="0"/>
                </a:spcBef>
                <a:buNone/>
                <a:defRPr sz="4000" b="1" kern="1200">
                  <a:solidFill>
                    <a:srgbClr val="181738"/>
                  </a:solidFill>
                  <a:latin typeface="+mj-lt"/>
                  <a:ea typeface="+mj-ea"/>
                  <a:cs typeface="+mj-cs"/>
                </a:defRPr>
              </a:lvl1pPr>
            </a:lstStyle>
            <a:p>
              <a:pPr fontAlgn="auto">
                <a:spcAft>
                  <a:spcPts val="0"/>
                </a:spcAft>
                <a:defRPr/>
              </a:pPr>
              <a:r>
                <a:rPr lang="en-US" altLang="zh-CN" sz="1800" b="0" dirty="0">
                  <a:solidFill>
                    <a:schemeClr val="bg1"/>
                  </a:solidFill>
                  <a:latin typeface="+mn-ea"/>
                  <a:ea typeface="+mn-ea"/>
                </a:rPr>
                <a:t>7</a:t>
              </a:r>
            </a:p>
          </p:txBody>
        </p:sp>
      </p:grpSp>
      <p:sp>
        <p:nvSpPr>
          <p:cNvPr id="42" name="文本框 41">
            <a:extLst>
              <a:ext uri="{FF2B5EF4-FFF2-40B4-BE49-F238E27FC236}">
                <a16:creationId xmlns:a16="http://schemas.microsoft.com/office/drawing/2014/main" xmlns="" id="{DB410438-6B4C-43D2-9660-1790A06C3245}"/>
              </a:ext>
            </a:extLst>
          </p:cNvPr>
          <p:cNvSpPr txBox="1"/>
          <p:nvPr/>
        </p:nvSpPr>
        <p:spPr>
          <a:xfrm>
            <a:off x="4508500" y="3725863"/>
            <a:ext cx="1211263" cy="400050"/>
          </a:xfrm>
          <a:prstGeom prst="rect">
            <a:avLst/>
          </a:prstGeom>
          <a:noFill/>
        </p:spPr>
        <p:txBody>
          <a:bodyPr wrap="none">
            <a:spAutoFit/>
          </a:bodyPr>
          <a:lstStyle/>
          <a:p>
            <a:pPr eaLnBrk="1" fontAlgn="auto" hangingPunct="1">
              <a:spcBef>
                <a:spcPts val="0"/>
              </a:spcBef>
              <a:spcAft>
                <a:spcPts val="0"/>
              </a:spcAft>
              <a:defRPr/>
            </a:pPr>
            <a:r>
              <a:rPr lang="zh-CN" altLang="en-US" sz="2000" b="1" dirty="0">
                <a:solidFill>
                  <a:schemeClr val="tx1">
                    <a:lumMod val="75000"/>
                    <a:lumOff val="25000"/>
                  </a:schemeClr>
                </a:solidFill>
                <a:latin typeface="+mn-lt"/>
              </a:rPr>
              <a:t>第七部分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2789B19-2C42-4C6C-9FCE-9D9054CDF171}"/>
              </a:ext>
            </a:extLst>
          </p:cNvPr>
          <p:cNvSpPr>
            <a:spLocks noGrp="1"/>
          </p:cNvSpPr>
          <p:nvPr>
            <p:ph type="title"/>
          </p:nvPr>
        </p:nvSpPr>
        <p:spPr>
          <a:xfrm>
            <a:off x="2136775" y="2373313"/>
            <a:ext cx="4870450" cy="587375"/>
          </a:xfrm>
        </p:spPr>
        <p:txBody>
          <a:bodyPr/>
          <a:lstStyle/>
          <a:p>
            <a:pPr eaLnBrk="1" hangingPunct="1">
              <a:defRPr/>
            </a:pPr>
            <a:endParaRPr lang="zh-CN" altLang="en-US" dirty="0"/>
          </a:p>
        </p:txBody>
      </p:sp>
      <p:sp>
        <p:nvSpPr>
          <p:cNvPr id="9219" name="文本占位符 2">
            <a:extLst>
              <a:ext uri="{FF2B5EF4-FFF2-40B4-BE49-F238E27FC236}">
                <a16:creationId xmlns:a16="http://schemas.microsoft.com/office/drawing/2014/main" xmlns="" id="{9ADD7204-2FC3-4947-9DE0-EE90DA51A1FC}"/>
              </a:ext>
            </a:extLst>
          </p:cNvPr>
          <p:cNvSpPr>
            <a:spLocks noGrp="1" noChangeArrowheads="1"/>
          </p:cNvSpPr>
          <p:nvPr>
            <p:ph type="body" idx="1"/>
          </p:nvPr>
        </p:nvSpPr>
        <p:spPr bwMode="auto">
          <a:xfrm>
            <a:off x="3406775" y="1898650"/>
            <a:ext cx="2333625" cy="276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altLang="zh-CN"/>
              <a:t>PART 1</a:t>
            </a: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2FF1A15-5D5D-43D5-BA6C-BF6E3EADCF4A}"/>
              </a:ext>
            </a:extLst>
          </p:cNvPr>
          <p:cNvSpPr txBox="1">
            <a:spLocks noChangeArrowheads="1"/>
          </p:cNvSpPr>
          <p:nvPr/>
        </p:nvSpPr>
        <p:spPr bwMode="auto">
          <a:xfrm>
            <a:off x="1177925" y="1536700"/>
            <a:ext cx="6777038" cy="1114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22" tIns="25711" rIns="51422" bIns="2571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eaLnBrk="1" fontAlgn="auto" hangingPunct="1">
              <a:lnSpc>
                <a:spcPct val="125000"/>
              </a:lnSpc>
              <a:spcBef>
                <a:spcPts val="0"/>
              </a:spcBef>
              <a:spcAft>
                <a:spcPts val="0"/>
              </a:spcAft>
              <a:defRPr/>
            </a:pPr>
            <a:r>
              <a:rPr lang="zh-CN" altLang="en-US" sz="1800" b="0" dirty="0">
                <a:solidFill>
                  <a:schemeClr val="tx1">
                    <a:lumMod val="75000"/>
                    <a:lumOff val="25000"/>
                  </a:schemeClr>
                </a:solidFill>
                <a:latin typeface="+mn-ea"/>
                <a:ea typeface="+mn-ea"/>
              </a:rPr>
              <a:t>　　（微软雅黑</a:t>
            </a:r>
            <a:r>
              <a:rPr lang="en-US" altLang="zh-CN" sz="1800" b="0" dirty="0">
                <a:solidFill>
                  <a:schemeClr val="tx1">
                    <a:lumMod val="75000"/>
                    <a:lumOff val="25000"/>
                  </a:schemeClr>
                </a:solidFill>
                <a:latin typeface="+mn-ea"/>
                <a:ea typeface="+mn-ea"/>
              </a:rPr>
              <a:t>16-18px</a:t>
            </a:r>
            <a:r>
              <a:rPr lang="zh-CN" altLang="en-US" sz="1800" b="0" dirty="0">
                <a:solidFill>
                  <a:schemeClr val="tx1">
                    <a:lumMod val="75000"/>
                    <a:lumOff val="25000"/>
                  </a:schemeClr>
                </a:solidFill>
                <a:latin typeface="+mn-ea"/>
                <a:ea typeface="+mn-ea"/>
              </a:rPr>
              <a:t>）正文正文正文正文正文正文正文正文正文正文正文正文正文正文正文正文正文正文正文正文正文正文正文正文正文正文正文正文正文正文正文正文正文正文正文正文正文正文正文正文正文正文正文正文正文正文正文正文正文正文正文正文正文正文正文正文正文正文正文正文正文正文正文正文。</a:t>
            </a:r>
          </a:p>
        </p:txBody>
      </p:sp>
      <p:sp>
        <p:nvSpPr>
          <p:cNvPr id="6" name="矩形 5">
            <a:extLst>
              <a:ext uri="{FF2B5EF4-FFF2-40B4-BE49-F238E27FC236}">
                <a16:creationId xmlns:a16="http://schemas.microsoft.com/office/drawing/2014/main" xmlns="" id="{CB41DEA0-E5DD-4A4A-AFAD-FCCEAF31B050}"/>
              </a:ext>
            </a:extLst>
          </p:cNvPr>
          <p:cNvSpPr/>
          <p:nvPr/>
        </p:nvSpPr>
        <p:spPr>
          <a:xfrm>
            <a:off x="1008063" y="1441450"/>
            <a:ext cx="7056437" cy="1979613"/>
          </a:xfrm>
          <a:prstGeom prst="rect">
            <a:avLst/>
          </a:prstGeom>
          <a:noFill/>
          <a:ln w="19050">
            <a:solidFill>
              <a:srgbClr val="FF9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3" name="标题 2">
            <a:extLst>
              <a:ext uri="{FF2B5EF4-FFF2-40B4-BE49-F238E27FC236}">
                <a16:creationId xmlns:a16="http://schemas.microsoft.com/office/drawing/2014/main" xmlns="" id="{8DE51706-3482-4F23-B75B-E0A4224E4EFD}"/>
              </a:ext>
            </a:extLst>
          </p:cNvPr>
          <p:cNvSpPr>
            <a:spLocks noGrp="1"/>
          </p:cNvSpPr>
          <p:nvPr>
            <p:ph type="title"/>
          </p:nvPr>
        </p:nvSpPr>
        <p:spPr>
          <a:xfrm>
            <a:off x="525463" y="438150"/>
            <a:ext cx="7269162" cy="330200"/>
          </a:xfrm>
        </p:spPr>
        <p:txBody>
          <a:bodyPr/>
          <a:lstStyle/>
          <a:p>
            <a:pPr eaLnBrk="1" fontAlgn="auto" hangingPunct="1">
              <a:spcAft>
                <a:spcPts val="0"/>
              </a:spcAft>
              <a:defRPr/>
            </a:pPr>
            <a:r>
              <a:rPr lang="zh-CN" altLang="en-US" dirty="0"/>
              <a:t>一级标题</a:t>
            </a:r>
          </a:p>
        </p:txBody>
      </p:sp>
      <p:pic>
        <p:nvPicPr>
          <p:cNvPr id="10245" name="图片 5">
            <a:extLst>
              <a:ext uri="{FF2B5EF4-FFF2-40B4-BE49-F238E27FC236}">
                <a16:creationId xmlns:a16="http://schemas.microsoft.com/office/drawing/2014/main" xmlns="" id="{1DF6757B-CFD9-493D-B68C-668554BDC5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7913" y="2894013"/>
            <a:ext cx="1055687"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3"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upRigh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xmlns="" id="{0C31D46B-622E-427E-A1A3-170FA2B3E719}"/>
              </a:ext>
            </a:extLst>
          </p:cNvPr>
          <p:cNvGraphicFramePr>
            <a:graphicFrameLocks noGrp="1"/>
          </p:cNvGraphicFramePr>
          <p:nvPr/>
        </p:nvGraphicFramePr>
        <p:xfrm>
          <a:off x="839788" y="1509713"/>
          <a:ext cx="7588251" cy="2665413"/>
        </p:xfrm>
        <a:graphic>
          <a:graphicData uri="http://schemas.openxmlformats.org/drawingml/2006/table">
            <a:tbl>
              <a:tblPr firstRow="1" bandRow="1">
                <a:tableStyleId>{5C22544A-7EE6-4342-B048-85BDC9FD1C3A}</a:tableStyleId>
              </a:tblPr>
              <a:tblGrid>
                <a:gridCol w="2015996">
                  <a:extLst>
                    <a:ext uri="{9D8B030D-6E8A-4147-A177-3AD203B41FA5}">
                      <a16:colId xmlns:a16="http://schemas.microsoft.com/office/drawing/2014/main" xmlns="" val="1927554369"/>
                    </a:ext>
                  </a:extLst>
                </a:gridCol>
                <a:gridCol w="1736251">
                  <a:extLst>
                    <a:ext uri="{9D8B030D-6E8A-4147-A177-3AD203B41FA5}">
                      <a16:colId xmlns:a16="http://schemas.microsoft.com/office/drawing/2014/main" xmlns="" val="2570660714"/>
                    </a:ext>
                  </a:extLst>
                </a:gridCol>
                <a:gridCol w="1161413">
                  <a:extLst>
                    <a:ext uri="{9D8B030D-6E8A-4147-A177-3AD203B41FA5}">
                      <a16:colId xmlns:a16="http://schemas.microsoft.com/office/drawing/2014/main" xmlns="" val="508437707"/>
                    </a:ext>
                  </a:extLst>
                </a:gridCol>
                <a:gridCol w="1158188">
                  <a:extLst>
                    <a:ext uri="{9D8B030D-6E8A-4147-A177-3AD203B41FA5}">
                      <a16:colId xmlns:a16="http://schemas.microsoft.com/office/drawing/2014/main" xmlns="" val="3857569796"/>
                    </a:ext>
                  </a:extLst>
                </a:gridCol>
                <a:gridCol w="1516403">
                  <a:extLst>
                    <a:ext uri="{9D8B030D-6E8A-4147-A177-3AD203B41FA5}">
                      <a16:colId xmlns:a16="http://schemas.microsoft.com/office/drawing/2014/main" xmlns="" val="3722751019"/>
                    </a:ext>
                  </a:extLst>
                </a:gridCol>
              </a:tblGrid>
              <a:tr h="39307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正文正文正文</a:t>
                      </a:r>
                      <a:endPar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BF69"/>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正文正文正文</a:t>
                      </a:r>
                      <a:endPar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BF69"/>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a:t>
                      </a: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BF69"/>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a:t>
                      </a: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BF69"/>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正文正文正文</a:t>
                      </a:r>
                      <a:endPar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BF69"/>
                    </a:solidFill>
                  </a:tcPr>
                </a:tc>
                <a:extLst>
                  <a:ext uri="{0D108BD9-81ED-4DB2-BD59-A6C34878D82A}">
                    <a16:rowId xmlns:a16="http://schemas.microsoft.com/office/drawing/2014/main" xmlns="" val="118036842"/>
                  </a:ext>
                </a:extLst>
              </a:tr>
              <a:tr h="49539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正文正文正文</a:t>
                      </a:r>
                      <a:endPar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正文正文正文</a:t>
                      </a:r>
                      <a:endPar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a:t>
                      </a: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a:t>
                      </a: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正文正文正文</a:t>
                      </a:r>
                      <a:endPar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extLst>
                  <a:ext uri="{0D108BD9-81ED-4DB2-BD59-A6C34878D82A}">
                    <a16:rowId xmlns:a16="http://schemas.microsoft.com/office/drawing/2014/main" xmlns="" val="1140321669"/>
                  </a:ext>
                </a:extLst>
              </a:tr>
              <a:tr h="49539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正文正文正文</a:t>
                      </a:r>
                      <a:endPar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正文正文正文</a:t>
                      </a:r>
                      <a:endPar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a:t>
                      </a: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a:t>
                      </a: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正文正文正文</a:t>
                      </a: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extLst>
                  <a:ext uri="{0D108BD9-81ED-4DB2-BD59-A6C34878D82A}">
                    <a16:rowId xmlns:a16="http://schemas.microsoft.com/office/drawing/2014/main" xmlns="" val="2213897862"/>
                  </a:ext>
                </a:extLst>
              </a:tr>
              <a:tr h="39307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正文正文正文</a:t>
                      </a:r>
                      <a:endPar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正文正文正文</a:t>
                      </a:r>
                      <a:endPar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a:t>
                      </a: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a:t>
                      </a: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正文正文正文</a:t>
                      </a:r>
                      <a:endPar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extLst>
                  <a:ext uri="{0D108BD9-81ED-4DB2-BD59-A6C34878D82A}">
                    <a16:rowId xmlns:a16="http://schemas.microsoft.com/office/drawing/2014/main" xmlns="" val="1042300491"/>
                  </a:ext>
                </a:extLst>
              </a:tr>
              <a:tr h="49539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正文正文正文</a:t>
                      </a:r>
                      <a:endPar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正文正文正文</a:t>
                      </a:r>
                      <a:endPar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a:t>
                      </a: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a:t>
                      </a: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正文正文正文</a:t>
                      </a:r>
                      <a:endPar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extLst>
                  <a:ext uri="{0D108BD9-81ED-4DB2-BD59-A6C34878D82A}">
                    <a16:rowId xmlns:a16="http://schemas.microsoft.com/office/drawing/2014/main" xmlns="" val="29825829"/>
                  </a:ext>
                </a:extLst>
              </a:tr>
              <a:tr h="39307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正文正文正文</a:t>
                      </a:r>
                      <a:endPar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正文正文正文</a:t>
                      </a: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a:t>
                      </a: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a:t>
                      </a: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正文正文正文</a:t>
                      </a:r>
                    </a:p>
                  </a:txBody>
                  <a:tcPr marL="68581" marR="68581" marT="34296" marB="34296" anchor="ctr">
                    <a:lnL w="9525" cap="flat" cmpd="sng" algn="ctr">
                      <a:solidFill>
                        <a:schemeClr val="accent2">
                          <a:lumMod val="50000"/>
                        </a:schemeClr>
                      </a:solidFill>
                      <a:prstDash val="solid"/>
                      <a:round/>
                      <a:headEnd type="none" w="med" len="med"/>
                      <a:tailEnd type="none" w="med" len="med"/>
                    </a:lnL>
                    <a:lnR w="9525" cap="flat" cmpd="sng" algn="ctr">
                      <a:solidFill>
                        <a:schemeClr val="accent2">
                          <a:lumMod val="50000"/>
                        </a:schemeClr>
                      </a:solidFill>
                      <a:prstDash val="solid"/>
                      <a:round/>
                      <a:headEnd type="none" w="med" len="med"/>
                      <a:tailEnd type="none" w="med" len="med"/>
                    </a:lnR>
                    <a:lnT w="9525" cap="flat" cmpd="sng" algn="ctr">
                      <a:solidFill>
                        <a:schemeClr val="accent2">
                          <a:lumMod val="50000"/>
                        </a:schemeClr>
                      </a:solidFill>
                      <a:prstDash val="solid"/>
                      <a:round/>
                      <a:headEnd type="none" w="med" len="med"/>
                      <a:tailEnd type="none" w="med" len="med"/>
                    </a:lnT>
                    <a:lnB w="9525" cap="flat" cmpd="sng" algn="ctr">
                      <a:solidFill>
                        <a:schemeClr val="accent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4E5"/>
                    </a:solidFill>
                  </a:tcPr>
                </a:tc>
                <a:extLst>
                  <a:ext uri="{0D108BD9-81ED-4DB2-BD59-A6C34878D82A}">
                    <a16:rowId xmlns:a16="http://schemas.microsoft.com/office/drawing/2014/main" xmlns="" val="3097176976"/>
                  </a:ext>
                </a:extLst>
              </a:tr>
            </a:tbl>
          </a:graphicData>
        </a:graphic>
      </p:graphicFrame>
      <p:sp>
        <p:nvSpPr>
          <p:cNvPr id="5" name="标题 4">
            <a:extLst>
              <a:ext uri="{FF2B5EF4-FFF2-40B4-BE49-F238E27FC236}">
                <a16:creationId xmlns:a16="http://schemas.microsoft.com/office/drawing/2014/main" xmlns="" id="{D1386E8F-E224-44AB-BFBA-9AFABC418B25}"/>
              </a:ext>
            </a:extLst>
          </p:cNvPr>
          <p:cNvSpPr>
            <a:spLocks noGrp="1"/>
          </p:cNvSpPr>
          <p:nvPr>
            <p:ph type="title"/>
          </p:nvPr>
        </p:nvSpPr>
        <p:spPr>
          <a:xfrm>
            <a:off x="525463" y="438150"/>
            <a:ext cx="7269162" cy="330200"/>
          </a:xfrm>
        </p:spPr>
        <p:txBody>
          <a:bodyPr/>
          <a:lstStyle/>
          <a:p>
            <a:pPr eaLnBrk="1" fontAlgn="auto" hangingPunct="1">
              <a:spcAft>
                <a:spcPts val="0"/>
              </a:spcAft>
              <a:defRPr/>
            </a:pPr>
            <a:r>
              <a:rPr lang="zh-CN" altLang="en-US" dirty="0"/>
              <a:t>一级标题</a:t>
            </a:r>
          </a:p>
        </p:txBody>
      </p:sp>
      <p:sp>
        <p:nvSpPr>
          <p:cNvPr id="6" name="文本框 5">
            <a:extLst>
              <a:ext uri="{FF2B5EF4-FFF2-40B4-BE49-F238E27FC236}">
                <a16:creationId xmlns:a16="http://schemas.microsoft.com/office/drawing/2014/main" xmlns="" id="{FE642ECD-A05D-4EEC-A571-96B4D5015124}"/>
              </a:ext>
            </a:extLst>
          </p:cNvPr>
          <p:cNvSpPr txBox="1"/>
          <p:nvPr/>
        </p:nvSpPr>
        <p:spPr>
          <a:xfrm>
            <a:off x="2693988" y="1079500"/>
            <a:ext cx="3878262" cy="338138"/>
          </a:xfrm>
          <a:prstGeom prst="rect">
            <a:avLst/>
          </a:prstGeom>
          <a:noFill/>
        </p:spPr>
        <p:txBody>
          <a:bodyPr wrap="none">
            <a:spAutoFit/>
          </a:bodyPr>
          <a:lstStyle/>
          <a:p>
            <a:pPr algn="ctr">
              <a:defRPr/>
            </a:pPr>
            <a:r>
              <a:rPr lang="zh-CN" altLang="en-US" sz="1600" dirty="0">
                <a:solidFill>
                  <a:schemeClr val="tx1">
                    <a:lumMod val="75000"/>
                    <a:lumOff val="25000"/>
                  </a:schemeClr>
                </a:solidFill>
                <a:latin typeface="+mj-ea"/>
              </a:rPr>
              <a:t>正文正文正文正文正文正文正文正文正文</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a:extLst>
              <a:ext uri="{FF2B5EF4-FFF2-40B4-BE49-F238E27FC236}">
                <a16:creationId xmlns:a16="http://schemas.microsoft.com/office/drawing/2014/main" xmlns="" id="{AAE4EEE4-E042-462A-8C18-11B3DCC96857}"/>
              </a:ext>
            </a:extLst>
          </p:cNvPr>
          <p:cNvSpPr>
            <a:spLocks noGrp="1"/>
          </p:cNvSpPr>
          <p:nvPr>
            <p:ph type="title"/>
          </p:nvPr>
        </p:nvSpPr>
        <p:spPr>
          <a:xfrm>
            <a:off x="525463" y="438150"/>
            <a:ext cx="7269162" cy="330200"/>
          </a:xfrm>
        </p:spPr>
        <p:txBody>
          <a:bodyPr/>
          <a:lstStyle/>
          <a:p>
            <a:pPr>
              <a:defRPr/>
            </a:pPr>
            <a:endParaRPr lang="zh-CN" altLang="en-US"/>
          </a:p>
        </p:txBody>
      </p:sp>
      <p:pic>
        <p:nvPicPr>
          <p:cNvPr id="13315" name="Picture 2">
            <a:extLst>
              <a:ext uri="{FF2B5EF4-FFF2-40B4-BE49-F238E27FC236}">
                <a16:creationId xmlns:a16="http://schemas.microsoft.com/office/drawing/2014/main" xmlns="" id="{0BB05589-C9B6-4B98-8EF7-1FDFC52C0B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0475" y="1339850"/>
            <a:ext cx="2232025" cy="143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Picture 3">
            <a:extLst>
              <a:ext uri="{FF2B5EF4-FFF2-40B4-BE49-F238E27FC236}">
                <a16:creationId xmlns:a16="http://schemas.microsoft.com/office/drawing/2014/main" xmlns="" id="{93E93BE5-3154-41E2-B6E0-912126BAC7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9213" y="2995613"/>
            <a:ext cx="2149475" cy="135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a:extLst>
              <a:ext uri="{FF2B5EF4-FFF2-40B4-BE49-F238E27FC236}">
                <a16:creationId xmlns:a16="http://schemas.microsoft.com/office/drawing/2014/main" xmlns="" id="{5F21B4AF-3CF9-481C-8BE1-B49B92476BBA}"/>
              </a:ext>
            </a:extLst>
          </p:cNvPr>
          <p:cNvSpPr/>
          <p:nvPr/>
        </p:nvSpPr>
        <p:spPr>
          <a:xfrm>
            <a:off x="3937000" y="1765300"/>
            <a:ext cx="4533900" cy="1006475"/>
          </a:xfrm>
          <a:prstGeom prst="rect">
            <a:avLst/>
          </a:prstGeom>
          <a:noFill/>
          <a:ln>
            <a:solidFill>
              <a:srgbClr val="0E5C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矩形 5">
            <a:extLst>
              <a:ext uri="{FF2B5EF4-FFF2-40B4-BE49-F238E27FC236}">
                <a16:creationId xmlns:a16="http://schemas.microsoft.com/office/drawing/2014/main" xmlns="" id="{F2BCBABF-B6F5-4C62-8062-2727923F9102}"/>
              </a:ext>
            </a:extLst>
          </p:cNvPr>
          <p:cNvSpPr/>
          <p:nvPr/>
        </p:nvSpPr>
        <p:spPr>
          <a:xfrm>
            <a:off x="5087938" y="1549400"/>
            <a:ext cx="2232025" cy="419100"/>
          </a:xfrm>
          <a:prstGeom prst="rect">
            <a:avLst/>
          </a:prstGeom>
          <a:solidFill>
            <a:srgbClr val="0E5C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矩形 6">
            <a:extLst>
              <a:ext uri="{FF2B5EF4-FFF2-40B4-BE49-F238E27FC236}">
                <a16:creationId xmlns:a16="http://schemas.microsoft.com/office/drawing/2014/main" xmlns="" id="{D988EAE1-1464-44BA-A336-7005C1E4CCAE}"/>
              </a:ext>
            </a:extLst>
          </p:cNvPr>
          <p:cNvSpPr/>
          <p:nvPr/>
        </p:nvSpPr>
        <p:spPr>
          <a:xfrm>
            <a:off x="3937000" y="3181350"/>
            <a:ext cx="4533900" cy="1006475"/>
          </a:xfrm>
          <a:prstGeom prst="rect">
            <a:avLst/>
          </a:prstGeom>
          <a:noFill/>
          <a:ln>
            <a:solidFill>
              <a:srgbClr val="0E5C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矩形 7">
            <a:extLst>
              <a:ext uri="{FF2B5EF4-FFF2-40B4-BE49-F238E27FC236}">
                <a16:creationId xmlns:a16="http://schemas.microsoft.com/office/drawing/2014/main" xmlns="" id="{34C060ED-2883-4675-A642-3D5CF938F8A3}"/>
              </a:ext>
            </a:extLst>
          </p:cNvPr>
          <p:cNvSpPr/>
          <p:nvPr/>
        </p:nvSpPr>
        <p:spPr>
          <a:xfrm>
            <a:off x="5087938" y="2965450"/>
            <a:ext cx="2232025" cy="419100"/>
          </a:xfrm>
          <a:prstGeom prst="rect">
            <a:avLst/>
          </a:prstGeom>
          <a:solidFill>
            <a:srgbClr val="0E5C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TextBox 13">
            <a:extLst>
              <a:ext uri="{FF2B5EF4-FFF2-40B4-BE49-F238E27FC236}">
                <a16:creationId xmlns:a16="http://schemas.microsoft.com/office/drawing/2014/main" xmlns="" id="{F4845DC9-47AC-4E47-B72B-2828DBE18D7A}"/>
              </a:ext>
            </a:extLst>
          </p:cNvPr>
          <p:cNvSpPr txBox="1">
            <a:spLocks noChangeArrowheads="1"/>
          </p:cNvSpPr>
          <p:nvPr/>
        </p:nvSpPr>
        <p:spPr bwMode="auto">
          <a:xfrm>
            <a:off x="5411788" y="1562100"/>
            <a:ext cx="1582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defTabSz="457200" eaLnBrk="0" fontAlgn="base" hangingPunct="0">
              <a:spcBef>
                <a:spcPct val="0"/>
              </a:spcBef>
              <a:spcAft>
                <a:spcPct val="0"/>
              </a:spcAft>
              <a:defRPr>
                <a:solidFill>
                  <a:schemeClr val="tx1"/>
                </a:solidFill>
                <a:latin typeface="Verdana" panose="020B0604030504040204" pitchFamily="34" charset="0"/>
              </a:defRPr>
            </a:lvl6pPr>
            <a:lvl7pPr marL="2971800" indent="-228600" defTabSz="457200" eaLnBrk="0" fontAlgn="base" hangingPunct="0">
              <a:spcBef>
                <a:spcPct val="0"/>
              </a:spcBef>
              <a:spcAft>
                <a:spcPct val="0"/>
              </a:spcAft>
              <a:defRPr>
                <a:solidFill>
                  <a:schemeClr val="tx1"/>
                </a:solidFill>
                <a:latin typeface="Verdana" panose="020B0604030504040204" pitchFamily="34" charset="0"/>
              </a:defRPr>
            </a:lvl7pPr>
            <a:lvl8pPr marL="3429000" indent="-228600" defTabSz="457200" eaLnBrk="0" fontAlgn="base" hangingPunct="0">
              <a:spcBef>
                <a:spcPct val="0"/>
              </a:spcBef>
              <a:spcAft>
                <a:spcPct val="0"/>
              </a:spcAft>
              <a:defRPr>
                <a:solidFill>
                  <a:schemeClr val="tx1"/>
                </a:solidFill>
                <a:latin typeface="Verdana" panose="020B0604030504040204" pitchFamily="34" charset="0"/>
              </a:defRPr>
            </a:lvl8pPr>
            <a:lvl9pPr marL="3886200" indent="-228600" defTabSz="457200" eaLnBrk="0" fontAlgn="base" hangingPunct="0">
              <a:spcBef>
                <a:spcPct val="0"/>
              </a:spcBef>
              <a:spcAft>
                <a:spcPct val="0"/>
              </a:spcAft>
              <a:defRPr>
                <a:solidFill>
                  <a:schemeClr val="tx1"/>
                </a:solidFill>
                <a:latin typeface="Verdana" panose="020B0604030504040204" pitchFamily="34" charset="0"/>
              </a:defRPr>
            </a:lvl9pPr>
          </a:lstStyle>
          <a:p>
            <a:pPr algn="ctr"/>
            <a:r>
              <a:rPr lang="zh-CN" altLang="en-US">
                <a:solidFill>
                  <a:schemeClr val="bg1"/>
                </a:solidFill>
              </a:rPr>
              <a:t>标题文字</a:t>
            </a:r>
          </a:p>
        </p:txBody>
      </p:sp>
      <p:sp>
        <p:nvSpPr>
          <p:cNvPr id="10" name="TextBox 13">
            <a:extLst>
              <a:ext uri="{FF2B5EF4-FFF2-40B4-BE49-F238E27FC236}">
                <a16:creationId xmlns:a16="http://schemas.microsoft.com/office/drawing/2014/main" xmlns="" id="{D021FE6B-B19F-4B3A-9D97-A8EF5296191F}"/>
              </a:ext>
            </a:extLst>
          </p:cNvPr>
          <p:cNvSpPr txBox="1">
            <a:spLocks noChangeArrowheads="1"/>
          </p:cNvSpPr>
          <p:nvPr/>
        </p:nvSpPr>
        <p:spPr bwMode="auto">
          <a:xfrm>
            <a:off x="5411788" y="2973388"/>
            <a:ext cx="1582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defTabSz="457200" eaLnBrk="0" fontAlgn="base" hangingPunct="0">
              <a:spcBef>
                <a:spcPct val="0"/>
              </a:spcBef>
              <a:spcAft>
                <a:spcPct val="0"/>
              </a:spcAft>
              <a:defRPr>
                <a:solidFill>
                  <a:schemeClr val="tx1"/>
                </a:solidFill>
                <a:latin typeface="Verdana" panose="020B0604030504040204" pitchFamily="34" charset="0"/>
              </a:defRPr>
            </a:lvl6pPr>
            <a:lvl7pPr marL="2971800" indent="-228600" defTabSz="457200" eaLnBrk="0" fontAlgn="base" hangingPunct="0">
              <a:spcBef>
                <a:spcPct val="0"/>
              </a:spcBef>
              <a:spcAft>
                <a:spcPct val="0"/>
              </a:spcAft>
              <a:defRPr>
                <a:solidFill>
                  <a:schemeClr val="tx1"/>
                </a:solidFill>
                <a:latin typeface="Verdana" panose="020B0604030504040204" pitchFamily="34" charset="0"/>
              </a:defRPr>
            </a:lvl7pPr>
            <a:lvl8pPr marL="3429000" indent="-228600" defTabSz="457200" eaLnBrk="0" fontAlgn="base" hangingPunct="0">
              <a:spcBef>
                <a:spcPct val="0"/>
              </a:spcBef>
              <a:spcAft>
                <a:spcPct val="0"/>
              </a:spcAft>
              <a:defRPr>
                <a:solidFill>
                  <a:schemeClr val="tx1"/>
                </a:solidFill>
                <a:latin typeface="Verdana" panose="020B0604030504040204" pitchFamily="34" charset="0"/>
              </a:defRPr>
            </a:lvl8pPr>
            <a:lvl9pPr marL="3886200" indent="-228600" defTabSz="457200" eaLnBrk="0" fontAlgn="base" hangingPunct="0">
              <a:spcBef>
                <a:spcPct val="0"/>
              </a:spcBef>
              <a:spcAft>
                <a:spcPct val="0"/>
              </a:spcAft>
              <a:defRPr>
                <a:solidFill>
                  <a:schemeClr val="tx1"/>
                </a:solidFill>
                <a:latin typeface="Verdana" panose="020B0604030504040204" pitchFamily="34" charset="0"/>
              </a:defRPr>
            </a:lvl9pPr>
          </a:lstStyle>
          <a:p>
            <a:pPr algn="ctr"/>
            <a:r>
              <a:rPr lang="zh-CN" altLang="en-US">
                <a:solidFill>
                  <a:schemeClr val="bg1"/>
                </a:solidFill>
              </a:rPr>
              <a:t>标题文字</a:t>
            </a:r>
          </a:p>
        </p:txBody>
      </p:sp>
      <p:sp>
        <p:nvSpPr>
          <p:cNvPr id="11" name="Rectangle 4">
            <a:extLst>
              <a:ext uri="{FF2B5EF4-FFF2-40B4-BE49-F238E27FC236}">
                <a16:creationId xmlns:a16="http://schemas.microsoft.com/office/drawing/2014/main" xmlns="" id="{F0AB2313-B7D6-4342-91A8-79B10A40EECA}"/>
              </a:ext>
            </a:extLst>
          </p:cNvPr>
          <p:cNvSpPr txBox="1">
            <a:spLocks noChangeArrowheads="1"/>
          </p:cNvSpPr>
          <p:nvPr/>
        </p:nvSpPr>
        <p:spPr bwMode="auto">
          <a:xfrm>
            <a:off x="4159250" y="2038350"/>
            <a:ext cx="4311650" cy="625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22" tIns="25711" rIns="51422" bIns="2571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eaLnBrk="1" fontAlgn="auto" hangingPunct="1">
              <a:lnSpc>
                <a:spcPct val="125000"/>
              </a:lnSpc>
              <a:spcBef>
                <a:spcPts val="0"/>
              </a:spcBef>
              <a:spcAft>
                <a:spcPts val="0"/>
              </a:spcAft>
              <a:defRPr/>
            </a:pPr>
            <a:r>
              <a:rPr lang="zh-CN" altLang="en-US" sz="1600" b="0" dirty="0">
                <a:solidFill>
                  <a:schemeClr val="tx1">
                    <a:lumMod val="75000"/>
                    <a:lumOff val="25000"/>
                  </a:schemeClr>
                </a:solidFill>
                <a:latin typeface="+mn-ea"/>
                <a:ea typeface="+mn-ea"/>
              </a:rPr>
              <a:t>　　（微软雅黑</a:t>
            </a:r>
            <a:r>
              <a:rPr lang="en-US" altLang="zh-CN" sz="1600" b="0" dirty="0">
                <a:solidFill>
                  <a:schemeClr val="tx1">
                    <a:lumMod val="75000"/>
                    <a:lumOff val="25000"/>
                  </a:schemeClr>
                </a:solidFill>
                <a:latin typeface="+mn-ea"/>
                <a:ea typeface="+mn-ea"/>
              </a:rPr>
              <a:t>16-18px</a:t>
            </a:r>
            <a:r>
              <a:rPr lang="zh-CN" altLang="en-US" sz="1600" b="0" dirty="0">
                <a:solidFill>
                  <a:schemeClr val="tx1">
                    <a:lumMod val="75000"/>
                    <a:lumOff val="25000"/>
                  </a:schemeClr>
                </a:solidFill>
                <a:latin typeface="+mn-ea"/>
                <a:ea typeface="+mn-ea"/>
              </a:rPr>
              <a:t>）正文正文正文正文</a:t>
            </a:r>
            <a:r>
              <a:rPr lang="zh-CN" altLang="en-US" sz="1600" b="0" dirty="0">
                <a:solidFill>
                  <a:schemeClr val="tx1">
                    <a:lumMod val="75000"/>
                    <a:lumOff val="25000"/>
                  </a:schemeClr>
                </a:solidFill>
                <a:latin typeface="+mn-ea"/>
              </a:rPr>
              <a:t>正文正文正文正文正文正文正文正文</a:t>
            </a:r>
            <a:r>
              <a:rPr lang="zh-CN" altLang="en-US" sz="1600" b="0" dirty="0">
                <a:solidFill>
                  <a:schemeClr val="tx1">
                    <a:lumMod val="75000"/>
                    <a:lumOff val="25000"/>
                  </a:schemeClr>
                </a:solidFill>
                <a:latin typeface="+mn-ea"/>
                <a:ea typeface="+mn-ea"/>
              </a:rPr>
              <a:t>。</a:t>
            </a:r>
          </a:p>
        </p:txBody>
      </p:sp>
      <p:sp>
        <p:nvSpPr>
          <p:cNvPr id="12" name="Rectangle 4">
            <a:extLst>
              <a:ext uri="{FF2B5EF4-FFF2-40B4-BE49-F238E27FC236}">
                <a16:creationId xmlns:a16="http://schemas.microsoft.com/office/drawing/2014/main" xmlns="" id="{CAB9B7B7-D998-45E9-ADDD-ACA6CC83C9E1}"/>
              </a:ext>
            </a:extLst>
          </p:cNvPr>
          <p:cNvSpPr txBox="1">
            <a:spLocks noChangeArrowheads="1"/>
          </p:cNvSpPr>
          <p:nvPr/>
        </p:nvSpPr>
        <p:spPr bwMode="auto">
          <a:xfrm>
            <a:off x="4159250" y="3455988"/>
            <a:ext cx="4311650" cy="625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22" tIns="25711" rIns="51422" bIns="2571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eaLnBrk="1" fontAlgn="auto" hangingPunct="1">
              <a:lnSpc>
                <a:spcPct val="125000"/>
              </a:lnSpc>
              <a:spcBef>
                <a:spcPts val="0"/>
              </a:spcBef>
              <a:spcAft>
                <a:spcPts val="0"/>
              </a:spcAft>
              <a:defRPr/>
            </a:pPr>
            <a:r>
              <a:rPr lang="zh-CN" altLang="en-US" sz="1600" b="0" dirty="0">
                <a:solidFill>
                  <a:schemeClr val="tx1">
                    <a:lumMod val="75000"/>
                    <a:lumOff val="25000"/>
                  </a:schemeClr>
                </a:solidFill>
                <a:latin typeface="+mn-ea"/>
                <a:ea typeface="+mn-ea"/>
              </a:rPr>
              <a:t>　　（微软雅黑</a:t>
            </a:r>
            <a:r>
              <a:rPr lang="en-US" altLang="zh-CN" sz="1600" b="0" dirty="0">
                <a:solidFill>
                  <a:schemeClr val="tx1">
                    <a:lumMod val="75000"/>
                    <a:lumOff val="25000"/>
                  </a:schemeClr>
                </a:solidFill>
                <a:latin typeface="+mn-ea"/>
                <a:ea typeface="+mn-ea"/>
              </a:rPr>
              <a:t>16-18px</a:t>
            </a:r>
            <a:r>
              <a:rPr lang="zh-CN" altLang="en-US" sz="1600" b="0" dirty="0">
                <a:solidFill>
                  <a:schemeClr val="tx1">
                    <a:lumMod val="75000"/>
                    <a:lumOff val="25000"/>
                  </a:schemeClr>
                </a:solidFill>
                <a:latin typeface="+mn-ea"/>
                <a:ea typeface="+mn-ea"/>
              </a:rPr>
              <a:t>）正文正文正文正文</a:t>
            </a:r>
            <a:r>
              <a:rPr lang="zh-CN" altLang="en-US" sz="1600" b="0" dirty="0">
                <a:solidFill>
                  <a:schemeClr val="tx1">
                    <a:lumMod val="75000"/>
                    <a:lumOff val="25000"/>
                  </a:schemeClr>
                </a:solidFill>
                <a:latin typeface="+mn-ea"/>
              </a:rPr>
              <a:t>正文正文正文正文正文正文正文正文</a:t>
            </a:r>
            <a:r>
              <a:rPr lang="zh-CN" altLang="en-US" sz="1600" b="0" dirty="0">
                <a:solidFill>
                  <a:schemeClr val="tx1">
                    <a:lumMod val="75000"/>
                    <a:lumOff val="25000"/>
                  </a:schemeClr>
                </a:solidFill>
                <a:latin typeface="+mn-ea"/>
                <a:ea typeface="+mn-ea"/>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childTnLst>
                          </p:cTn>
                        </p:par>
                        <p:par>
                          <p:cTn id="11" fill="hold" nodeType="afterGroup">
                            <p:stCondLst>
                              <p:cond delay="500"/>
                            </p:stCondLst>
                            <p:childTnLst>
                              <p:par>
                                <p:cTn id="12" presetID="18" presetClass="entr" presetSubtype="3"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strips(upRight)">
                                      <p:cBhvr>
                                        <p:cTn id="14" dur="500"/>
                                        <p:tgtEl>
                                          <p:spTgt spid="11"/>
                                        </p:tgtEl>
                                      </p:cBhvr>
                                    </p:animEffect>
                                  </p:childTnLst>
                                </p:cTn>
                              </p:par>
                            </p:childTnLst>
                          </p:cTn>
                        </p:par>
                        <p:par>
                          <p:cTn id="15" fill="hold" nodeType="afterGroup">
                            <p:stCondLst>
                              <p:cond delay="1000"/>
                            </p:stCondLst>
                            <p:childTnLst>
                              <p:par>
                                <p:cTn id="16" presetID="18" presetClass="entr" presetSubtype="3"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strips(upRight)">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71D0A9D-46EF-45F5-9D57-45A82B3F880B}"/>
              </a:ext>
            </a:extLst>
          </p:cNvPr>
          <p:cNvSpPr>
            <a:spLocks noGrp="1"/>
          </p:cNvSpPr>
          <p:nvPr>
            <p:ph type="title"/>
          </p:nvPr>
        </p:nvSpPr>
        <p:spPr>
          <a:xfrm>
            <a:off x="525463" y="438150"/>
            <a:ext cx="7269162" cy="330200"/>
          </a:xfrm>
        </p:spPr>
        <p:txBody>
          <a:bodyPr/>
          <a:lstStyle/>
          <a:p>
            <a:pPr>
              <a:defRPr/>
            </a:pPr>
            <a:endParaRPr lang="zh-CN" altLang="en-US"/>
          </a:p>
        </p:txBody>
      </p:sp>
      <p:sp>
        <p:nvSpPr>
          <p:cNvPr id="3" name="泪滴形 2">
            <a:extLst>
              <a:ext uri="{FF2B5EF4-FFF2-40B4-BE49-F238E27FC236}">
                <a16:creationId xmlns:a16="http://schemas.microsoft.com/office/drawing/2014/main" xmlns="" id="{5D78DFF8-11A7-4FFB-84E2-6F117706FDEA}"/>
              </a:ext>
            </a:extLst>
          </p:cNvPr>
          <p:cNvSpPr/>
          <p:nvPr/>
        </p:nvSpPr>
        <p:spPr>
          <a:xfrm>
            <a:off x="3368675" y="2849563"/>
            <a:ext cx="1158875" cy="1158875"/>
          </a:xfrm>
          <a:prstGeom prst="teardrop">
            <a:avLst/>
          </a:prstGeom>
          <a:solidFill>
            <a:srgbClr val="0E5C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泪滴形 3">
            <a:extLst>
              <a:ext uri="{FF2B5EF4-FFF2-40B4-BE49-F238E27FC236}">
                <a16:creationId xmlns:a16="http://schemas.microsoft.com/office/drawing/2014/main" xmlns="" id="{07840C43-E2F5-4B9B-AF69-4FC8DDC729D6}"/>
              </a:ext>
            </a:extLst>
          </p:cNvPr>
          <p:cNvSpPr/>
          <p:nvPr/>
        </p:nvSpPr>
        <p:spPr>
          <a:xfrm rot="5400000">
            <a:off x="3368675" y="1649413"/>
            <a:ext cx="1158875" cy="1158875"/>
          </a:xfrm>
          <a:prstGeom prst="teardrop">
            <a:avLst/>
          </a:prstGeom>
          <a:solidFill>
            <a:srgbClr val="FF93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泪滴形 4">
            <a:extLst>
              <a:ext uri="{FF2B5EF4-FFF2-40B4-BE49-F238E27FC236}">
                <a16:creationId xmlns:a16="http://schemas.microsoft.com/office/drawing/2014/main" xmlns="" id="{762770A0-3AC0-4373-8C6F-A0E7C9DCC865}"/>
              </a:ext>
            </a:extLst>
          </p:cNvPr>
          <p:cNvSpPr/>
          <p:nvPr/>
        </p:nvSpPr>
        <p:spPr>
          <a:xfrm flipH="1">
            <a:off x="4572000" y="2849563"/>
            <a:ext cx="1160463" cy="1158875"/>
          </a:xfrm>
          <a:prstGeom prst="teardrop">
            <a:avLst/>
          </a:prstGeom>
          <a:solidFill>
            <a:srgbClr val="FF93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泪滴形 5">
            <a:extLst>
              <a:ext uri="{FF2B5EF4-FFF2-40B4-BE49-F238E27FC236}">
                <a16:creationId xmlns:a16="http://schemas.microsoft.com/office/drawing/2014/main" xmlns="" id="{DD0CB98F-6C86-407D-B216-68217023D393}"/>
              </a:ext>
            </a:extLst>
          </p:cNvPr>
          <p:cNvSpPr/>
          <p:nvPr/>
        </p:nvSpPr>
        <p:spPr>
          <a:xfrm rot="16200000" flipH="1">
            <a:off x="4572794" y="1648619"/>
            <a:ext cx="1158875" cy="1160463"/>
          </a:xfrm>
          <a:prstGeom prst="teardrop">
            <a:avLst/>
          </a:prstGeom>
          <a:solidFill>
            <a:srgbClr val="0E5C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Rectangle 6">
            <a:extLst>
              <a:ext uri="{FF2B5EF4-FFF2-40B4-BE49-F238E27FC236}">
                <a16:creationId xmlns:a16="http://schemas.microsoft.com/office/drawing/2014/main" xmlns="" id="{BDA3F14C-074D-4731-A37C-C28DD15D946D}"/>
              </a:ext>
            </a:extLst>
          </p:cNvPr>
          <p:cNvSpPr>
            <a:spLocks noChangeArrowheads="1"/>
          </p:cNvSpPr>
          <p:nvPr/>
        </p:nvSpPr>
        <p:spPr bwMode="auto">
          <a:xfrm>
            <a:off x="514350" y="1677988"/>
            <a:ext cx="2830513" cy="987425"/>
          </a:xfrm>
          <a:prstGeom prst="rect">
            <a:avLst/>
          </a:prstGeom>
          <a:noFill/>
          <a:ln w="9525">
            <a:noFill/>
            <a:miter lim="800000"/>
            <a:headEnd/>
            <a:tailEnd/>
          </a:ln>
          <a:effectLst/>
        </p:spPr>
        <p:txBody>
          <a:bodyPr anchor="ctr">
            <a:spAutoFit/>
          </a:bodyPr>
          <a:lstStyle/>
          <a:p>
            <a:pPr>
              <a:lnSpc>
                <a:spcPct val="125000"/>
              </a:lnSpc>
              <a:defRPr/>
            </a:pPr>
            <a:r>
              <a:rPr lang="zh-CN" altLang="en-US" sz="1600" dirty="0">
                <a:solidFill>
                  <a:schemeClr val="tx1">
                    <a:lumMod val="75000"/>
                    <a:lumOff val="25000"/>
                  </a:schemeClr>
                </a:solidFill>
                <a:latin typeface="+mn-ea"/>
              </a:rPr>
              <a:t>正文正文正文正文正文正文正文正文正文正文正文正文正文正文正文正文正文正文。</a:t>
            </a:r>
          </a:p>
        </p:txBody>
      </p:sp>
      <p:sp>
        <p:nvSpPr>
          <p:cNvPr id="8" name="矩形 7">
            <a:extLst>
              <a:ext uri="{FF2B5EF4-FFF2-40B4-BE49-F238E27FC236}">
                <a16:creationId xmlns:a16="http://schemas.microsoft.com/office/drawing/2014/main" xmlns="" id="{1B1C4F82-3E1C-4E1C-8597-91556B143FDD}"/>
              </a:ext>
            </a:extLst>
          </p:cNvPr>
          <p:cNvSpPr/>
          <p:nvPr/>
        </p:nvSpPr>
        <p:spPr>
          <a:xfrm>
            <a:off x="5775325" y="1677988"/>
            <a:ext cx="2951163" cy="987425"/>
          </a:xfrm>
          <a:prstGeom prst="rect">
            <a:avLst/>
          </a:prstGeom>
        </p:spPr>
        <p:txBody>
          <a:bodyPr>
            <a:spAutoFit/>
          </a:bodyPr>
          <a:lstStyle/>
          <a:p>
            <a:pPr>
              <a:lnSpc>
                <a:spcPct val="125000"/>
              </a:lnSpc>
              <a:defRPr/>
            </a:pPr>
            <a:r>
              <a:rPr lang="zh-CN" altLang="en-US" sz="1600" dirty="0">
                <a:solidFill>
                  <a:schemeClr val="tx1">
                    <a:lumMod val="75000"/>
                    <a:lumOff val="25000"/>
                  </a:schemeClr>
                </a:solidFill>
                <a:latin typeface="+mn-ea"/>
              </a:rPr>
              <a:t>正文正文正文正文正文正文正文正文正文正文正文正文正文正文正文正文正文正文。</a:t>
            </a:r>
          </a:p>
        </p:txBody>
      </p:sp>
      <p:sp>
        <p:nvSpPr>
          <p:cNvPr id="9" name="矩形 8">
            <a:extLst>
              <a:ext uri="{FF2B5EF4-FFF2-40B4-BE49-F238E27FC236}">
                <a16:creationId xmlns:a16="http://schemas.microsoft.com/office/drawing/2014/main" xmlns="" id="{988A289A-480D-46EC-8AB3-9B03555890C4}"/>
              </a:ext>
            </a:extLst>
          </p:cNvPr>
          <p:cNvSpPr/>
          <p:nvPr/>
        </p:nvSpPr>
        <p:spPr>
          <a:xfrm>
            <a:off x="536575" y="2990850"/>
            <a:ext cx="2830513" cy="989013"/>
          </a:xfrm>
          <a:prstGeom prst="rect">
            <a:avLst/>
          </a:prstGeom>
        </p:spPr>
        <p:txBody>
          <a:bodyPr>
            <a:spAutoFit/>
          </a:bodyPr>
          <a:lstStyle/>
          <a:p>
            <a:pPr>
              <a:lnSpc>
                <a:spcPct val="125000"/>
              </a:lnSpc>
              <a:defRPr/>
            </a:pPr>
            <a:r>
              <a:rPr lang="zh-CN" altLang="en-US" sz="1600" dirty="0">
                <a:solidFill>
                  <a:schemeClr val="tx1">
                    <a:lumMod val="75000"/>
                    <a:lumOff val="25000"/>
                  </a:schemeClr>
                </a:solidFill>
                <a:latin typeface="+mn-ea"/>
              </a:rPr>
              <a:t>正文正文正文正文正文正文正文正文正文正文正文正文正文正文正文正文正文正文。</a:t>
            </a:r>
          </a:p>
        </p:txBody>
      </p:sp>
      <p:sp>
        <p:nvSpPr>
          <p:cNvPr id="10" name="矩形 9">
            <a:extLst>
              <a:ext uri="{FF2B5EF4-FFF2-40B4-BE49-F238E27FC236}">
                <a16:creationId xmlns:a16="http://schemas.microsoft.com/office/drawing/2014/main" xmlns="" id="{AAB5F823-7EBD-47F4-A068-85B5C99F862F}"/>
              </a:ext>
            </a:extLst>
          </p:cNvPr>
          <p:cNvSpPr/>
          <p:nvPr/>
        </p:nvSpPr>
        <p:spPr>
          <a:xfrm>
            <a:off x="5775325" y="2973388"/>
            <a:ext cx="2951163" cy="987425"/>
          </a:xfrm>
          <a:prstGeom prst="rect">
            <a:avLst/>
          </a:prstGeom>
        </p:spPr>
        <p:txBody>
          <a:bodyPr>
            <a:spAutoFit/>
          </a:bodyPr>
          <a:lstStyle/>
          <a:p>
            <a:pPr>
              <a:lnSpc>
                <a:spcPct val="125000"/>
              </a:lnSpc>
              <a:defRPr/>
            </a:pPr>
            <a:r>
              <a:rPr lang="zh-CN" altLang="en-US" sz="1600" dirty="0">
                <a:solidFill>
                  <a:schemeClr val="tx1">
                    <a:lumMod val="75000"/>
                    <a:lumOff val="25000"/>
                  </a:schemeClr>
                </a:solidFill>
                <a:latin typeface="+mn-ea"/>
              </a:rPr>
              <a:t>正文正文正文正文正文正文正文正文正文正文正文正文正文正文正文正文正文正文。</a:t>
            </a:r>
          </a:p>
        </p:txBody>
      </p:sp>
      <p:sp>
        <p:nvSpPr>
          <p:cNvPr id="14347" name="矩形 3">
            <a:extLst>
              <a:ext uri="{FF2B5EF4-FFF2-40B4-BE49-F238E27FC236}">
                <a16:creationId xmlns:a16="http://schemas.microsoft.com/office/drawing/2014/main" xmlns="" id="{2D441B66-63EE-4AD4-85A9-859CC77C92A3}"/>
              </a:ext>
            </a:extLst>
          </p:cNvPr>
          <p:cNvSpPr>
            <a:spLocks noChangeArrowheads="1"/>
          </p:cNvSpPr>
          <p:nvPr/>
        </p:nvSpPr>
        <p:spPr bwMode="auto">
          <a:xfrm>
            <a:off x="3687763" y="1905000"/>
            <a:ext cx="5127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defTabSz="457200" eaLnBrk="0" fontAlgn="base" hangingPunct="0">
              <a:spcBef>
                <a:spcPct val="0"/>
              </a:spcBef>
              <a:spcAft>
                <a:spcPct val="0"/>
              </a:spcAft>
              <a:defRPr>
                <a:solidFill>
                  <a:schemeClr val="tx1"/>
                </a:solidFill>
                <a:latin typeface="Verdana" panose="020B0604030504040204" pitchFamily="34" charset="0"/>
              </a:defRPr>
            </a:lvl6pPr>
            <a:lvl7pPr marL="2971800" indent="-228600" defTabSz="457200" eaLnBrk="0" fontAlgn="base" hangingPunct="0">
              <a:spcBef>
                <a:spcPct val="0"/>
              </a:spcBef>
              <a:spcAft>
                <a:spcPct val="0"/>
              </a:spcAft>
              <a:defRPr>
                <a:solidFill>
                  <a:schemeClr val="tx1"/>
                </a:solidFill>
                <a:latin typeface="Verdana" panose="020B0604030504040204" pitchFamily="34" charset="0"/>
              </a:defRPr>
            </a:lvl7pPr>
            <a:lvl8pPr marL="3429000" indent="-228600" defTabSz="457200" eaLnBrk="0" fontAlgn="base" hangingPunct="0">
              <a:spcBef>
                <a:spcPct val="0"/>
              </a:spcBef>
              <a:spcAft>
                <a:spcPct val="0"/>
              </a:spcAft>
              <a:defRPr>
                <a:solidFill>
                  <a:schemeClr val="tx1"/>
                </a:solidFill>
                <a:latin typeface="Verdana" panose="020B0604030504040204" pitchFamily="34" charset="0"/>
              </a:defRPr>
            </a:lvl8pPr>
            <a:lvl9pPr marL="3886200" indent="-228600" defTabSz="457200" eaLnBrk="0" fontAlgn="base" hangingPunct="0">
              <a:spcBef>
                <a:spcPct val="0"/>
              </a:spcBef>
              <a:spcAft>
                <a:spcPct val="0"/>
              </a:spcAft>
              <a:defRPr>
                <a:solidFill>
                  <a:schemeClr val="tx1"/>
                </a:solidFill>
                <a:latin typeface="Verdana" panose="020B0604030504040204" pitchFamily="34" charset="0"/>
              </a:defRPr>
            </a:lvl9pPr>
          </a:lstStyle>
          <a:p>
            <a:r>
              <a:rPr lang="en-US" altLang="zh-CN" sz="3600" b="1">
                <a:solidFill>
                  <a:srgbClr val="FFB24B"/>
                </a:solidFill>
              </a:rPr>
              <a:t>S</a:t>
            </a:r>
            <a:endParaRPr lang="zh-CN" altLang="en-US" sz="3600" b="1">
              <a:solidFill>
                <a:srgbClr val="FFB24B"/>
              </a:solidFill>
            </a:endParaRPr>
          </a:p>
        </p:txBody>
      </p:sp>
      <p:sp>
        <p:nvSpPr>
          <p:cNvPr id="14348" name="矩形 4">
            <a:extLst>
              <a:ext uri="{FF2B5EF4-FFF2-40B4-BE49-F238E27FC236}">
                <a16:creationId xmlns:a16="http://schemas.microsoft.com/office/drawing/2014/main" xmlns="" id="{952BCDA9-EB77-48B1-A053-9DFE782F3354}"/>
              </a:ext>
            </a:extLst>
          </p:cNvPr>
          <p:cNvSpPr>
            <a:spLocks noChangeArrowheads="1"/>
          </p:cNvSpPr>
          <p:nvPr/>
        </p:nvSpPr>
        <p:spPr bwMode="auto">
          <a:xfrm>
            <a:off x="4799013" y="1905000"/>
            <a:ext cx="7064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defTabSz="457200" eaLnBrk="0" fontAlgn="base" hangingPunct="0">
              <a:spcBef>
                <a:spcPct val="0"/>
              </a:spcBef>
              <a:spcAft>
                <a:spcPct val="0"/>
              </a:spcAft>
              <a:defRPr>
                <a:solidFill>
                  <a:schemeClr val="tx1"/>
                </a:solidFill>
                <a:latin typeface="Verdana" panose="020B0604030504040204" pitchFamily="34" charset="0"/>
              </a:defRPr>
            </a:lvl6pPr>
            <a:lvl7pPr marL="2971800" indent="-228600" defTabSz="457200" eaLnBrk="0" fontAlgn="base" hangingPunct="0">
              <a:spcBef>
                <a:spcPct val="0"/>
              </a:spcBef>
              <a:spcAft>
                <a:spcPct val="0"/>
              </a:spcAft>
              <a:defRPr>
                <a:solidFill>
                  <a:schemeClr val="tx1"/>
                </a:solidFill>
                <a:latin typeface="Verdana" panose="020B0604030504040204" pitchFamily="34" charset="0"/>
              </a:defRPr>
            </a:lvl7pPr>
            <a:lvl8pPr marL="3429000" indent="-228600" defTabSz="457200" eaLnBrk="0" fontAlgn="base" hangingPunct="0">
              <a:spcBef>
                <a:spcPct val="0"/>
              </a:spcBef>
              <a:spcAft>
                <a:spcPct val="0"/>
              </a:spcAft>
              <a:defRPr>
                <a:solidFill>
                  <a:schemeClr val="tx1"/>
                </a:solidFill>
                <a:latin typeface="Verdana" panose="020B0604030504040204" pitchFamily="34" charset="0"/>
              </a:defRPr>
            </a:lvl8pPr>
            <a:lvl9pPr marL="3886200" indent="-228600" defTabSz="457200" eaLnBrk="0" fontAlgn="base" hangingPunct="0">
              <a:spcBef>
                <a:spcPct val="0"/>
              </a:spcBef>
              <a:spcAft>
                <a:spcPct val="0"/>
              </a:spcAft>
              <a:defRPr>
                <a:solidFill>
                  <a:schemeClr val="tx1"/>
                </a:solidFill>
                <a:latin typeface="Verdana" panose="020B0604030504040204" pitchFamily="34" charset="0"/>
              </a:defRPr>
            </a:lvl9pPr>
          </a:lstStyle>
          <a:p>
            <a:r>
              <a:rPr lang="en-US" altLang="zh-CN" sz="3600" b="1">
                <a:solidFill>
                  <a:srgbClr val="1276D0"/>
                </a:solidFill>
              </a:rPr>
              <a:t>W</a:t>
            </a:r>
            <a:endParaRPr lang="zh-CN" altLang="en-US" sz="3600" b="1">
              <a:solidFill>
                <a:srgbClr val="1276D0"/>
              </a:solidFill>
            </a:endParaRPr>
          </a:p>
        </p:txBody>
      </p:sp>
      <p:sp>
        <p:nvSpPr>
          <p:cNvPr id="14349" name="矩形 5">
            <a:extLst>
              <a:ext uri="{FF2B5EF4-FFF2-40B4-BE49-F238E27FC236}">
                <a16:creationId xmlns:a16="http://schemas.microsoft.com/office/drawing/2014/main" xmlns="" id="{F312E4CC-BC80-4C49-9454-4A5B8DD93CED}"/>
              </a:ext>
            </a:extLst>
          </p:cNvPr>
          <p:cNvSpPr>
            <a:spLocks noChangeArrowheads="1"/>
          </p:cNvSpPr>
          <p:nvPr/>
        </p:nvSpPr>
        <p:spPr bwMode="auto">
          <a:xfrm>
            <a:off x="3667125" y="3065463"/>
            <a:ext cx="5619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defTabSz="457200" eaLnBrk="0" fontAlgn="base" hangingPunct="0">
              <a:spcBef>
                <a:spcPct val="0"/>
              </a:spcBef>
              <a:spcAft>
                <a:spcPct val="0"/>
              </a:spcAft>
              <a:defRPr>
                <a:solidFill>
                  <a:schemeClr val="tx1"/>
                </a:solidFill>
                <a:latin typeface="Verdana" panose="020B0604030504040204" pitchFamily="34" charset="0"/>
              </a:defRPr>
            </a:lvl6pPr>
            <a:lvl7pPr marL="2971800" indent="-228600" defTabSz="457200" eaLnBrk="0" fontAlgn="base" hangingPunct="0">
              <a:spcBef>
                <a:spcPct val="0"/>
              </a:spcBef>
              <a:spcAft>
                <a:spcPct val="0"/>
              </a:spcAft>
              <a:defRPr>
                <a:solidFill>
                  <a:schemeClr val="tx1"/>
                </a:solidFill>
                <a:latin typeface="Verdana" panose="020B0604030504040204" pitchFamily="34" charset="0"/>
              </a:defRPr>
            </a:lvl7pPr>
            <a:lvl8pPr marL="3429000" indent="-228600" defTabSz="457200" eaLnBrk="0" fontAlgn="base" hangingPunct="0">
              <a:spcBef>
                <a:spcPct val="0"/>
              </a:spcBef>
              <a:spcAft>
                <a:spcPct val="0"/>
              </a:spcAft>
              <a:defRPr>
                <a:solidFill>
                  <a:schemeClr val="tx1"/>
                </a:solidFill>
                <a:latin typeface="Verdana" panose="020B0604030504040204" pitchFamily="34" charset="0"/>
              </a:defRPr>
            </a:lvl8pPr>
            <a:lvl9pPr marL="3886200" indent="-228600" defTabSz="457200" eaLnBrk="0" fontAlgn="base" hangingPunct="0">
              <a:spcBef>
                <a:spcPct val="0"/>
              </a:spcBef>
              <a:spcAft>
                <a:spcPct val="0"/>
              </a:spcAft>
              <a:defRPr>
                <a:solidFill>
                  <a:schemeClr val="tx1"/>
                </a:solidFill>
                <a:latin typeface="Verdana" panose="020B0604030504040204" pitchFamily="34" charset="0"/>
              </a:defRPr>
            </a:lvl9pPr>
          </a:lstStyle>
          <a:p>
            <a:r>
              <a:rPr lang="en-US" altLang="zh-CN" sz="3600" b="1">
                <a:solidFill>
                  <a:srgbClr val="1276D0"/>
                </a:solidFill>
              </a:rPr>
              <a:t>O</a:t>
            </a:r>
            <a:endParaRPr lang="zh-CN" altLang="en-US" sz="3600" b="1">
              <a:solidFill>
                <a:srgbClr val="1276D0"/>
              </a:solidFill>
            </a:endParaRPr>
          </a:p>
        </p:txBody>
      </p:sp>
      <p:sp>
        <p:nvSpPr>
          <p:cNvPr id="14350" name="矩形 6">
            <a:extLst>
              <a:ext uri="{FF2B5EF4-FFF2-40B4-BE49-F238E27FC236}">
                <a16:creationId xmlns:a16="http://schemas.microsoft.com/office/drawing/2014/main" xmlns="" id="{A85CE8DB-FE86-4B82-BCC2-78ADC29AACF7}"/>
              </a:ext>
            </a:extLst>
          </p:cNvPr>
          <p:cNvSpPr>
            <a:spLocks noChangeArrowheads="1"/>
          </p:cNvSpPr>
          <p:nvPr/>
        </p:nvSpPr>
        <p:spPr bwMode="auto">
          <a:xfrm>
            <a:off x="4892675" y="3065463"/>
            <a:ext cx="5175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defTabSz="457200" eaLnBrk="0" fontAlgn="base" hangingPunct="0">
              <a:spcBef>
                <a:spcPct val="0"/>
              </a:spcBef>
              <a:spcAft>
                <a:spcPct val="0"/>
              </a:spcAft>
              <a:defRPr>
                <a:solidFill>
                  <a:schemeClr val="tx1"/>
                </a:solidFill>
                <a:latin typeface="Verdana" panose="020B0604030504040204" pitchFamily="34" charset="0"/>
              </a:defRPr>
            </a:lvl6pPr>
            <a:lvl7pPr marL="2971800" indent="-228600" defTabSz="457200" eaLnBrk="0" fontAlgn="base" hangingPunct="0">
              <a:spcBef>
                <a:spcPct val="0"/>
              </a:spcBef>
              <a:spcAft>
                <a:spcPct val="0"/>
              </a:spcAft>
              <a:defRPr>
                <a:solidFill>
                  <a:schemeClr val="tx1"/>
                </a:solidFill>
                <a:latin typeface="Verdana" panose="020B0604030504040204" pitchFamily="34" charset="0"/>
              </a:defRPr>
            </a:lvl7pPr>
            <a:lvl8pPr marL="3429000" indent="-228600" defTabSz="457200" eaLnBrk="0" fontAlgn="base" hangingPunct="0">
              <a:spcBef>
                <a:spcPct val="0"/>
              </a:spcBef>
              <a:spcAft>
                <a:spcPct val="0"/>
              </a:spcAft>
              <a:defRPr>
                <a:solidFill>
                  <a:schemeClr val="tx1"/>
                </a:solidFill>
                <a:latin typeface="Verdana" panose="020B0604030504040204" pitchFamily="34" charset="0"/>
              </a:defRPr>
            </a:lvl8pPr>
            <a:lvl9pPr marL="3886200" indent="-228600" defTabSz="457200" eaLnBrk="0" fontAlgn="base" hangingPunct="0">
              <a:spcBef>
                <a:spcPct val="0"/>
              </a:spcBef>
              <a:spcAft>
                <a:spcPct val="0"/>
              </a:spcAft>
              <a:defRPr>
                <a:solidFill>
                  <a:schemeClr val="tx1"/>
                </a:solidFill>
                <a:latin typeface="Verdana" panose="020B0604030504040204" pitchFamily="34" charset="0"/>
              </a:defRPr>
            </a:lvl9pPr>
          </a:lstStyle>
          <a:p>
            <a:r>
              <a:rPr lang="en-US" altLang="zh-CN" sz="3600" b="1">
                <a:solidFill>
                  <a:srgbClr val="FFB24B"/>
                </a:solidFill>
              </a:rPr>
              <a:t>T</a:t>
            </a:r>
            <a:endParaRPr lang="zh-CN" altLang="en-US" sz="3600" b="1">
              <a:solidFill>
                <a:srgbClr val="FFB24B"/>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AFCD20B-5C3F-4A12-8392-DDFC5E03A2E2}"/>
              </a:ext>
            </a:extLst>
          </p:cNvPr>
          <p:cNvSpPr>
            <a:spLocks noGrp="1"/>
          </p:cNvSpPr>
          <p:nvPr>
            <p:ph type="title"/>
          </p:nvPr>
        </p:nvSpPr>
        <p:spPr>
          <a:xfrm>
            <a:off x="525463" y="438150"/>
            <a:ext cx="7269162" cy="330200"/>
          </a:xfrm>
        </p:spPr>
        <p:txBody>
          <a:bodyPr/>
          <a:lstStyle/>
          <a:p>
            <a:pPr>
              <a:defRPr/>
            </a:pPr>
            <a:endParaRPr lang="zh-CN" altLang="en-US"/>
          </a:p>
        </p:txBody>
      </p:sp>
      <p:sp>
        <p:nvSpPr>
          <p:cNvPr id="3" name="矩形 6">
            <a:extLst>
              <a:ext uri="{FF2B5EF4-FFF2-40B4-BE49-F238E27FC236}">
                <a16:creationId xmlns:a16="http://schemas.microsoft.com/office/drawing/2014/main" xmlns="" id="{C6D860ED-7814-4881-82AC-D900B8AD0E02}"/>
              </a:ext>
            </a:extLst>
          </p:cNvPr>
          <p:cNvSpPr/>
          <p:nvPr/>
        </p:nvSpPr>
        <p:spPr>
          <a:xfrm flipH="1">
            <a:off x="4580389" y="1447800"/>
            <a:ext cx="4048125" cy="2613025"/>
          </a:xfrm>
          <a:custGeom>
            <a:avLst/>
            <a:gdLst>
              <a:gd name="connsiteX0" fmla="*/ 0 w 4267200"/>
              <a:gd name="connsiteY0" fmla="*/ 0 h 6875842"/>
              <a:gd name="connsiteX1" fmla="*/ 4267200 w 4267200"/>
              <a:gd name="connsiteY1" fmla="*/ 0 h 6875842"/>
              <a:gd name="connsiteX2" fmla="*/ 4267200 w 4267200"/>
              <a:gd name="connsiteY2" fmla="*/ 6875842 h 6875842"/>
              <a:gd name="connsiteX3" fmla="*/ 0 w 4267200"/>
              <a:gd name="connsiteY3" fmla="*/ 6875842 h 6875842"/>
              <a:gd name="connsiteX4" fmla="*/ 0 w 4267200"/>
              <a:gd name="connsiteY4" fmla="*/ 0 h 6875842"/>
              <a:gd name="connsiteX0" fmla="*/ 0 w 4267200"/>
              <a:gd name="connsiteY0" fmla="*/ 0 h 6890357"/>
              <a:gd name="connsiteX1" fmla="*/ 4267200 w 4267200"/>
              <a:gd name="connsiteY1" fmla="*/ 0 h 6890357"/>
              <a:gd name="connsiteX2" fmla="*/ 2931885 w 4267200"/>
              <a:gd name="connsiteY2" fmla="*/ 6890357 h 6890357"/>
              <a:gd name="connsiteX3" fmla="*/ 0 w 4267200"/>
              <a:gd name="connsiteY3" fmla="*/ 6875842 h 6890357"/>
              <a:gd name="connsiteX4" fmla="*/ 0 w 4267200"/>
              <a:gd name="connsiteY4" fmla="*/ 0 h 6890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200" h="6890357">
                <a:moveTo>
                  <a:pt x="0" y="0"/>
                </a:moveTo>
                <a:lnTo>
                  <a:pt x="4267200" y="0"/>
                </a:lnTo>
                <a:lnTo>
                  <a:pt x="2931885" y="6890357"/>
                </a:lnTo>
                <a:lnTo>
                  <a:pt x="0" y="6875842"/>
                </a:lnTo>
                <a:lnTo>
                  <a:pt x="0" y="0"/>
                </a:lnTo>
                <a:close/>
              </a:path>
            </a:pathLst>
          </a:custGeom>
          <a:solidFill>
            <a:schemeClr val="bg1">
              <a:lumMod val="50000"/>
            </a:schemeClr>
          </a:solidFill>
          <a:ln w="12700" cap="flat" cmpd="sng" algn="ctr">
            <a:noFill/>
            <a:prstDash val="solid"/>
            <a:miter lim="800000"/>
          </a:ln>
          <a:effectLst/>
        </p:spPr>
        <p:txBody>
          <a:bodyPr lIns="68577" tIns="34289" rIns="68577" bIns="34289"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dirty="0">
              <a:solidFill>
                <a:prstClr val="white"/>
              </a:solidFill>
              <a:latin typeface="Calibri"/>
              <a:ea typeface="等线" panose="02010600030101010101" pitchFamily="2" charset="-122"/>
              <a:cs typeface="+mn-ea"/>
            </a:endParaRPr>
          </a:p>
        </p:txBody>
      </p:sp>
      <p:pic>
        <p:nvPicPr>
          <p:cNvPr id="4" name="图片 3">
            <a:extLst>
              <a:ext uri="{FF2B5EF4-FFF2-40B4-BE49-F238E27FC236}">
                <a16:creationId xmlns:a16="http://schemas.microsoft.com/office/drawing/2014/main" xmlns="" id="{A532FEC6-B7DE-46D8-859C-04CC81EB187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 t="14263" r="15840" b="1577"/>
          <a:stretch/>
        </p:blipFill>
        <p:spPr>
          <a:xfrm>
            <a:off x="5246500" y="1683420"/>
            <a:ext cx="3583726" cy="2687794"/>
          </a:xfrm>
          <a:custGeom>
            <a:avLst/>
            <a:gdLst>
              <a:gd name="connsiteX0" fmla="*/ 5043242 w 5043242"/>
              <a:gd name="connsiteY0" fmla="*/ 0 h 6858000"/>
              <a:gd name="connsiteX1" fmla="*/ 0 w 5043242"/>
              <a:gd name="connsiteY1" fmla="*/ 0 h 6858000"/>
              <a:gd name="connsiteX2" fmla="*/ 1592159 w 5043242"/>
              <a:gd name="connsiteY2" fmla="*/ 6858000 h 6858000"/>
              <a:gd name="connsiteX3" fmla="*/ 5043242 w 5043242"/>
              <a:gd name="connsiteY3" fmla="*/ 6843738 h 6858000"/>
            </a:gdLst>
            <a:ahLst/>
            <a:cxnLst>
              <a:cxn ang="0">
                <a:pos x="connsiteX0" y="connsiteY0"/>
              </a:cxn>
              <a:cxn ang="0">
                <a:pos x="connsiteX1" y="connsiteY1"/>
              </a:cxn>
              <a:cxn ang="0">
                <a:pos x="connsiteX2" y="connsiteY2"/>
              </a:cxn>
              <a:cxn ang="0">
                <a:pos x="connsiteX3" y="connsiteY3"/>
              </a:cxn>
            </a:cxnLst>
            <a:rect l="l" t="t" r="r" b="b"/>
            <a:pathLst>
              <a:path w="5043242" h="6858000">
                <a:moveTo>
                  <a:pt x="5043242" y="0"/>
                </a:moveTo>
                <a:lnTo>
                  <a:pt x="0" y="0"/>
                </a:lnTo>
                <a:lnTo>
                  <a:pt x="1592159" y="6858000"/>
                </a:lnTo>
                <a:lnTo>
                  <a:pt x="5043242" y="6843738"/>
                </a:lnTo>
                <a:close/>
              </a:path>
            </a:pathLst>
          </a:custGeom>
          <a:blipFill dpi="0" rotWithShape="1">
            <a:blip r:embed="rId3" cstate="print">
              <a:alphaModFix amt="98000"/>
            </a:blip>
            <a:srcRect/>
            <a:stretch>
              <a:fillRect/>
            </a:stretch>
          </a:blipFill>
        </p:spPr>
      </p:pic>
      <p:sp>
        <p:nvSpPr>
          <p:cNvPr id="5" name="Rectangle 6">
            <a:extLst>
              <a:ext uri="{FF2B5EF4-FFF2-40B4-BE49-F238E27FC236}">
                <a16:creationId xmlns:a16="http://schemas.microsoft.com/office/drawing/2014/main" xmlns="" id="{133334F3-BAFE-4284-854C-EE7574072B04}"/>
              </a:ext>
            </a:extLst>
          </p:cNvPr>
          <p:cNvSpPr>
            <a:spLocks noChangeArrowheads="1"/>
          </p:cNvSpPr>
          <p:nvPr/>
        </p:nvSpPr>
        <p:spPr bwMode="auto">
          <a:xfrm>
            <a:off x="1146175" y="2468563"/>
            <a:ext cx="3425825" cy="1100137"/>
          </a:xfrm>
          <a:prstGeom prst="rect">
            <a:avLst/>
          </a:prstGeom>
          <a:noFill/>
          <a:ln w="9525">
            <a:noFill/>
            <a:miter lim="800000"/>
            <a:headEnd/>
            <a:tailEnd/>
          </a:ln>
          <a:effectLst/>
        </p:spPr>
        <p:txBody>
          <a:bodyPr anchor="ctr">
            <a:spAutoFit/>
          </a:bodyPr>
          <a:lstStyle/>
          <a:p>
            <a:pPr>
              <a:lnSpc>
                <a:spcPct val="125000"/>
              </a:lnSpc>
              <a:defRPr/>
            </a:pPr>
            <a:r>
              <a:rPr lang="zh-CN" altLang="en-US" dirty="0">
                <a:solidFill>
                  <a:schemeClr val="tx1">
                    <a:lumMod val="75000"/>
                    <a:lumOff val="25000"/>
                  </a:schemeClr>
                </a:solidFill>
                <a:latin typeface="+mn-ea"/>
              </a:rPr>
              <a:t>正文正文正文正文正文正文正文正文正文正文正文正文正文正文正文正文正文正文。</a:t>
            </a:r>
          </a:p>
        </p:txBody>
      </p:sp>
      <p:sp>
        <p:nvSpPr>
          <p:cNvPr id="6" name="TextBox 13">
            <a:extLst>
              <a:ext uri="{FF2B5EF4-FFF2-40B4-BE49-F238E27FC236}">
                <a16:creationId xmlns:a16="http://schemas.microsoft.com/office/drawing/2014/main" xmlns="" id="{0C792A43-F98A-42FD-A20C-C83FE1E32A1A}"/>
              </a:ext>
            </a:extLst>
          </p:cNvPr>
          <p:cNvSpPr txBox="1">
            <a:spLocks noChangeArrowheads="1"/>
          </p:cNvSpPr>
          <p:nvPr/>
        </p:nvSpPr>
        <p:spPr bwMode="auto">
          <a:xfrm>
            <a:off x="1146175" y="2049463"/>
            <a:ext cx="15827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defTabSz="457200" eaLnBrk="0" fontAlgn="base" hangingPunct="0">
              <a:spcBef>
                <a:spcPct val="0"/>
              </a:spcBef>
              <a:spcAft>
                <a:spcPct val="0"/>
              </a:spcAft>
              <a:defRPr>
                <a:solidFill>
                  <a:schemeClr val="tx1"/>
                </a:solidFill>
                <a:latin typeface="Verdana" panose="020B0604030504040204" pitchFamily="34" charset="0"/>
              </a:defRPr>
            </a:lvl6pPr>
            <a:lvl7pPr marL="2971800" indent="-228600" defTabSz="457200" eaLnBrk="0" fontAlgn="base" hangingPunct="0">
              <a:spcBef>
                <a:spcPct val="0"/>
              </a:spcBef>
              <a:spcAft>
                <a:spcPct val="0"/>
              </a:spcAft>
              <a:defRPr>
                <a:solidFill>
                  <a:schemeClr val="tx1"/>
                </a:solidFill>
                <a:latin typeface="Verdana" panose="020B0604030504040204" pitchFamily="34" charset="0"/>
              </a:defRPr>
            </a:lvl7pPr>
            <a:lvl8pPr marL="3429000" indent="-228600" defTabSz="457200" eaLnBrk="0" fontAlgn="base" hangingPunct="0">
              <a:spcBef>
                <a:spcPct val="0"/>
              </a:spcBef>
              <a:spcAft>
                <a:spcPct val="0"/>
              </a:spcAft>
              <a:defRPr>
                <a:solidFill>
                  <a:schemeClr val="tx1"/>
                </a:solidFill>
                <a:latin typeface="Verdana" panose="020B0604030504040204" pitchFamily="34" charset="0"/>
              </a:defRPr>
            </a:lvl8pPr>
            <a:lvl9pPr marL="3886200" indent="-228600" defTabSz="457200" eaLnBrk="0" fontAlgn="base" hangingPunct="0">
              <a:spcBef>
                <a:spcPct val="0"/>
              </a:spcBef>
              <a:spcAft>
                <a:spcPct val="0"/>
              </a:spcAft>
              <a:defRPr>
                <a:solidFill>
                  <a:schemeClr val="tx1"/>
                </a:solidFill>
                <a:latin typeface="Verdana" panose="020B0604030504040204" pitchFamily="34" charset="0"/>
              </a:defRPr>
            </a:lvl9pPr>
          </a:lstStyle>
          <a:p>
            <a:r>
              <a:rPr lang="zh-CN" altLang="en-US" sz="2000" b="1">
                <a:solidFill>
                  <a:srgbClr val="FF9300"/>
                </a:solidFill>
              </a:rPr>
              <a:t>标题文字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47E0757C-340B-4189-AB42-8A4DD76CBCAE}"/>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15000" contrast="2000"/>
                    </a14:imgEffect>
                  </a14:imgLayer>
                </a14:imgProps>
              </a:ext>
              <a:ext uri="{28A0092B-C50C-407E-A947-70E740481C1C}">
                <a14:useLocalDpi xmlns:a14="http://schemas.microsoft.com/office/drawing/2010/main" val="0"/>
              </a:ext>
            </a:extLst>
          </a:blip>
          <a:srcRect l="47669" t="17483" r="2937" b="25486"/>
          <a:stretch/>
        </p:blipFill>
        <p:spPr>
          <a:xfrm>
            <a:off x="419450" y="1390198"/>
            <a:ext cx="3586324" cy="3105601"/>
          </a:xfrm>
          <a:prstGeom prst="rect">
            <a:avLst/>
          </a:prstGeom>
        </p:spPr>
      </p:pic>
      <p:sp>
        <p:nvSpPr>
          <p:cNvPr id="2" name="标题 1">
            <a:extLst>
              <a:ext uri="{FF2B5EF4-FFF2-40B4-BE49-F238E27FC236}">
                <a16:creationId xmlns:a16="http://schemas.microsoft.com/office/drawing/2014/main" xmlns="" id="{FEA410A6-3D27-4F39-AAE1-55B13874DB04}"/>
              </a:ext>
            </a:extLst>
          </p:cNvPr>
          <p:cNvSpPr>
            <a:spLocks noGrp="1"/>
          </p:cNvSpPr>
          <p:nvPr>
            <p:ph type="title"/>
          </p:nvPr>
        </p:nvSpPr>
        <p:spPr>
          <a:xfrm>
            <a:off x="525463" y="438150"/>
            <a:ext cx="7269162" cy="330200"/>
          </a:xfrm>
        </p:spPr>
        <p:txBody>
          <a:bodyPr/>
          <a:lstStyle/>
          <a:p>
            <a:pPr>
              <a:defRPr/>
            </a:pPr>
            <a:endParaRPr lang="zh-CN" altLang="en-US"/>
          </a:p>
        </p:txBody>
      </p:sp>
      <p:sp>
        <p:nvSpPr>
          <p:cNvPr id="4" name="Rectangle 13">
            <a:extLst>
              <a:ext uri="{FF2B5EF4-FFF2-40B4-BE49-F238E27FC236}">
                <a16:creationId xmlns:a16="http://schemas.microsoft.com/office/drawing/2014/main" xmlns="" id="{A9F14F2A-0494-40A7-A558-A3661CCEC1B6}"/>
              </a:ext>
            </a:extLst>
          </p:cNvPr>
          <p:cNvSpPr/>
          <p:nvPr/>
        </p:nvSpPr>
        <p:spPr bwMode="auto">
          <a:xfrm>
            <a:off x="4107373" y="1395413"/>
            <a:ext cx="4519613" cy="1604962"/>
          </a:xfrm>
          <a:prstGeom prst="rect">
            <a:avLst/>
          </a:prstGeom>
          <a:solidFill>
            <a:srgbClr val="FF93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zh-CN" dirty="0">
              <a:solidFill>
                <a:srgbClr val="FFFFFF"/>
              </a:solidFill>
              <a:ea typeface="宋体" pitchFamily="2" charset="-122"/>
            </a:endParaRPr>
          </a:p>
        </p:txBody>
      </p:sp>
      <p:sp>
        <p:nvSpPr>
          <p:cNvPr id="11" name="Rectangle 13">
            <a:extLst>
              <a:ext uri="{FF2B5EF4-FFF2-40B4-BE49-F238E27FC236}">
                <a16:creationId xmlns:a16="http://schemas.microsoft.com/office/drawing/2014/main" xmlns="" id="{D0E34C55-AA51-4600-9275-3290D4DA39DC}"/>
              </a:ext>
            </a:extLst>
          </p:cNvPr>
          <p:cNvSpPr/>
          <p:nvPr/>
        </p:nvSpPr>
        <p:spPr bwMode="auto">
          <a:xfrm>
            <a:off x="4115311" y="3036888"/>
            <a:ext cx="4522787" cy="1458912"/>
          </a:xfrm>
          <a:prstGeom prst="rect">
            <a:avLst/>
          </a:prstGeom>
          <a:solidFill>
            <a:srgbClr val="0E5C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zh-CN" dirty="0">
              <a:solidFill>
                <a:srgbClr val="FFFFFF"/>
              </a:solidFill>
              <a:ea typeface="宋体" pitchFamily="2" charset="-122"/>
            </a:endParaRPr>
          </a:p>
        </p:txBody>
      </p:sp>
      <p:sp>
        <p:nvSpPr>
          <p:cNvPr id="13" name="TextBox 13">
            <a:extLst>
              <a:ext uri="{FF2B5EF4-FFF2-40B4-BE49-F238E27FC236}">
                <a16:creationId xmlns:a16="http://schemas.microsoft.com/office/drawing/2014/main" xmlns="" id="{DC4B9BEE-C507-4DB4-853C-266CEB742D8D}"/>
              </a:ext>
            </a:extLst>
          </p:cNvPr>
          <p:cNvSpPr txBox="1">
            <a:spLocks noChangeArrowheads="1"/>
          </p:cNvSpPr>
          <p:nvPr/>
        </p:nvSpPr>
        <p:spPr bwMode="auto">
          <a:xfrm>
            <a:off x="4205798" y="1470025"/>
            <a:ext cx="1582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defTabSz="457200" eaLnBrk="0" fontAlgn="base" hangingPunct="0">
              <a:spcBef>
                <a:spcPct val="0"/>
              </a:spcBef>
              <a:spcAft>
                <a:spcPct val="0"/>
              </a:spcAft>
              <a:defRPr>
                <a:solidFill>
                  <a:schemeClr val="tx1"/>
                </a:solidFill>
                <a:latin typeface="Verdana" panose="020B0604030504040204" pitchFamily="34" charset="0"/>
              </a:defRPr>
            </a:lvl6pPr>
            <a:lvl7pPr marL="2971800" indent="-228600" defTabSz="457200" eaLnBrk="0" fontAlgn="base" hangingPunct="0">
              <a:spcBef>
                <a:spcPct val="0"/>
              </a:spcBef>
              <a:spcAft>
                <a:spcPct val="0"/>
              </a:spcAft>
              <a:defRPr>
                <a:solidFill>
                  <a:schemeClr val="tx1"/>
                </a:solidFill>
                <a:latin typeface="Verdana" panose="020B0604030504040204" pitchFamily="34" charset="0"/>
              </a:defRPr>
            </a:lvl7pPr>
            <a:lvl8pPr marL="3429000" indent="-228600" defTabSz="457200" eaLnBrk="0" fontAlgn="base" hangingPunct="0">
              <a:spcBef>
                <a:spcPct val="0"/>
              </a:spcBef>
              <a:spcAft>
                <a:spcPct val="0"/>
              </a:spcAft>
              <a:defRPr>
                <a:solidFill>
                  <a:schemeClr val="tx1"/>
                </a:solidFill>
                <a:latin typeface="Verdana" panose="020B0604030504040204" pitchFamily="34" charset="0"/>
              </a:defRPr>
            </a:lvl8pPr>
            <a:lvl9pPr marL="3886200" indent="-228600" defTabSz="457200" eaLnBrk="0" fontAlgn="base" hangingPunct="0">
              <a:spcBef>
                <a:spcPct val="0"/>
              </a:spcBef>
              <a:spcAft>
                <a:spcPct val="0"/>
              </a:spcAft>
              <a:defRPr>
                <a:solidFill>
                  <a:schemeClr val="tx1"/>
                </a:solidFill>
                <a:latin typeface="Verdana" panose="020B0604030504040204" pitchFamily="34" charset="0"/>
              </a:defRPr>
            </a:lvl9pPr>
          </a:lstStyle>
          <a:p>
            <a:r>
              <a:rPr lang="zh-CN" altLang="en-US" b="1">
                <a:solidFill>
                  <a:schemeClr val="bg1"/>
                </a:solidFill>
              </a:rPr>
              <a:t>标题文字</a:t>
            </a:r>
          </a:p>
        </p:txBody>
      </p:sp>
      <p:sp>
        <p:nvSpPr>
          <p:cNvPr id="14" name="Rectangle 4">
            <a:extLst>
              <a:ext uri="{FF2B5EF4-FFF2-40B4-BE49-F238E27FC236}">
                <a16:creationId xmlns:a16="http://schemas.microsoft.com/office/drawing/2014/main" xmlns="" id="{A1D86BD1-A1C0-4C95-BE09-A14AB3B60242}"/>
              </a:ext>
            </a:extLst>
          </p:cNvPr>
          <p:cNvSpPr txBox="1">
            <a:spLocks noChangeArrowheads="1"/>
          </p:cNvSpPr>
          <p:nvPr/>
        </p:nvSpPr>
        <p:spPr bwMode="auto">
          <a:xfrm>
            <a:off x="4205798" y="1857375"/>
            <a:ext cx="4311650" cy="625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22" tIns="25711" rIns="51422" bIns="2571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eaLnBrk="1" fontAlgn="auto" hangingPunct="1">
              <a:lnSpc>
                <a:spcPct val="125000"/>
              </a:lnSpc>
              <a:spcBef>
                <a:spcPts val="0"/>
              </a:spcBef>
              <a:spcAft>
                <a:spcPts val="0"/>
              </a:spcAft>
              <a:defRPr/>
            </a:pPr>
            <a:r>
              <a:rPr lang="zh-CN" altLang="en-US" sz="1600" b="0" dirty="0">
                <a:latin typeface="+mn-ea"/>
                <a:ea typeface="+mn-ea"/>
              </a:rPr>
              <a:t>　　（微软雅黑</a:t>
            </a:r>
            <a:r>
              <a:rPr lang="en-US" altLang="zh-CN" sz="1600" b="0" dirty="0">
                <a:latin typeface="+mn-ea"/>
                <a:ea typeface="+mn-ea"/>
              </a:rPr>
              <a:t>16-18px</a:t>
            </a:r>
            <a:r>
              <a:rPr lang="zh-CN" altLang="en-US" sz="1600" b="0" dirty="0">
                <a:latin typeface="+mn-ea"/>
                <a:ea typeface="+mn-ea"/>
              </a:rPr>
              <a:t>）正文正文正文正文</a:t>
            </a:r>
            <a:r>
              <a:rPr lang="zh-CN" altLang="en-US" sz="1600" b="0" dirty="0">
                <a:latin typeface="+mn-ea"/>
              </a:rPr>
              <a:t>正文正文正文正文正文正文正文正文正文正文正文正文正文正文</a:t>
            </a:r>
            <a:r>
              <a:rPr lang="zh-CN" altLang="en-US" sz="1600" b="0" dirty="0">
                <a:latin typeface="+mn-ea"/>
                <a:ea typeface="+mn-ea"/>
              </a:rPr>
              <a:t>。</a:t>
            </a:r>
          </a:p>
        </p:txBody>
      </p:sp>
      <p:sp>
        <p:nvSpPr>
          <p:cNvPr id="15" name="TextBox 13">
            <a:extLst>
              <a:ext uri="{FF2B5EF4-FFF2-40B4-BE49-F238E27FC236}">
                <a16:creationId xmlns:a16="http://schemas.microsoft.com/office/drawing/2014/main" xmlns="" id="{D4089A21-BC1C-42A9-A60D-F90BA3596ADC}"/>
              </a:ext>
            </a:extLst>
          </p:cNvPr>
          <p:cNvSpPr txBox="1">
            <a:spLocks noChangeArrowheads="1"/>
          </p:cNvSpPr>
          <p:nvPr/>
        </p:nvSpPr>
        <p:spPr bwMode="auto">
          <a:xfrm>
            <a:off x="4205798" y="3074988"/>
            <a:ext cx="15827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defTabSz="457200" eaLnBrk="0" fontAlgn="base" hangingPunct="0">
              <a:spcBef>
                <a:spcPct val="0"/>
              </a:spcBef>
              <a:spcAft>
                <a:spcPct val="0"/>
              </a:spcAft>
              <a:defRPr>
                <a:solidFill>
                  <a:schemeClr val="tx1"/>
                </a:solidFill>
                <a:latin typeface="Verdana" panose="020B0604030504040204" pitchFamily="34" charset="0"/>
              </a:defRPr>
            </a:lvl6pPr>
            <a:lvl7pPr marL="2971800" indent="-228600" defTabSz="457200" eaLnBrk="0" fontAlgn="base" hangingPunct="0">
              <a:spcBef>
                <a:spcPct val="0"/>
              </a:spcBef>
              <a:spcAft>
                <a:spcPct val="0"/>
              </a:spcAft>
              <a:defRPr>
                <a:solidFill>
                  <a:schemeClr val="tx1"/>
                </a:solidFill>
                <a:latin typeface="Verdana" panose="020B0604030504040204" pitchFamily="34" charset="0"/>
              </a:defRPr>
            </a:lvl7pPr>
            <a:lvl8pPr marL="3429000" indent="-228600" defTabSz="457200" eaLnBrk="0" fontAlgn="base" hangingPunct="0">
              <a:spcBef>
                <a:spcPct val="0"/>
              </a:spcBef>
              <a:spcAft>
                <a:spcPct val="0"/>
              </a:spcAft>
              <a:defRPr>
                <a:solidFill>
                  <a:schemeClr val="tx1"/>
                </a:solidFill>
                <a:latin typeface="Verdana" panose="020B0604030504040204" pitchFamily="34" charset="0"/>
              </a:defRPr>
            </a:lvl8pPr>
            <a:lvl9pPr marL="3886200" indent="-228600" defTabSz="457200" eaLnBrk="0" fontAlgn="base" hangingPunct="0">
              <a:spcBef>
                <a:spcPct val="0"/>
              </a:spcBef>
              <a:spcAft>
                <a:spcPct val="0"/>
              </a:spcAft>
              <a:defRPr>
                <a:solidFill>
                  <a:schemeClr val="tx1"/>
                </a:solidFill>
                <a:latin typeface="Verdana" panose="020B0604030504040204" pitchFamily="34" charset="0"/>
              </a:defRPr>
            </a:lvl9pPr>
          </a:lstStyle>
          <a:p>
            <a:r>
              <a:rPr lang="zh-CN" altLang="en-US" b="1">
                <a:solidFill>
                  <a:schemeClr val="bg1"/>
                </a:solidFill>
              </a:rPr>
              <a:t>标题文字</a:t>
            </a:r>
          </a:p>
        </p:txBody>
      </p:sp>
      <p:sp>
        <p:nvSpPr>
          <p:cNvPr id="17" name="Rectangle 4">
            <a:extLst>
              <a:ext uri="{FF2B5EF4-FFF2-40B4-BE49-F238E27FC236}">
                <a16:creationId xmlns:a16="http://schemas.microsoft.com/office/drawing/2014/main" xmlns="" id="{A7C5F403-CDF0-4865-BE5E-32A3E6E8F339}"/>
              </a:ext>
            </a:extLst>
          </p:cNvPr>
          <p:cNvSpPr txBox="1">
            <a:spLocks noChangeArrowheads="1"/>
          </p:cNvSpPr>
          <p:nvPr/>
        </p:nvSpPr>
        <p:spPr bwMode="auto">
          <a:xfrm>
            <a:off x="4205798" y="3408363"/>
            <a:ext cx="4311650" cy="625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22" tIns="25711" rIns="51422" bIns="2571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eaLnBrk="1" fontAlgn="auto" hangingPunct="1">
              <a:lnSpc>
                <a:spcPct val="125000"/>
              </a:lnSpc>
              <a:spcBef>
                <a:spcPts val="0"/>
              </a:spcBef>
              <a:spcAft>
                <a:spcPts val="0"/>
              </a:spcAft>
              <a:defRPr/>
            </a:pPr>
            <a:r>
              <a:rPr lang="zh-CN" altLang="en-US" sz="1600" b="0" dirty="0">
                <a:latin typeface="+mn-ea"/>
                <a:ea typeface="+mn-ea"/>
              </a:rPr>
              <a:t>　　（微软雅黑</a:t>
            </a:r>
            <a:r>
              <a:rPr lang="en-US" altLang="zh-CN" sz="1600" b="0" dirty="0">
                <a:latin typeface="+mn-ea"/>
                <a:ea typeface="+mn-ea"/>
              </a:rPr>
              <a:t>16-18px</a:t>
            </a:r>
            <a:r>
              <a:rPr lang="zh-CN" altLang="en-US" sz="1600" b="0" dirty="0">
                <a:latin typeface="+mn-ea"/>
                <a:ea typeface="+mn-ea"/>
              </a:rPr>
              <a:t>）正文正文正文正文</a:t>
            </a:r>
            <a:r>
              <a:rPr lang="zh-CN" altLang="en-US" sz="1600" b="0" dirty="0">
                <a:latin typeface="+mn-ea"/>
              </a:rPr>
              <a:t>正文正文正文正文正文正文正文正文正文正文正文正文正文正文</a:t>
            </a:r>
            <a:r>
              <a:rPr lang="zh-CN" altLang="en-US" sz="1600" b="0" dirty="0">
                <a:latin typeface="+mn-ea"/>
                <a:ea typeface="+mn-ea"/>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nodeType="afterGroup">
                            <p:stCondLst>
                              <p:cond delay="500"/>
                            </p:stCondLst>
                            <p:childTnLst>
                              <p:par>
                                <p:cTn id="9" presetID="18" presetClass="entr" presetSubtype="3"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strips(upRight)">
                                      <p:cBhvr>
                                        <p:cTn id="11" dur="500"/>
                                        <p:tgtEl>
                                          <p:spTgt spid="14"/>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down)">
                                      <p:cBhvr>
                                        <p:cTn id="14" dur="500"/>
                                        <p:tgtEl>
                                          <p:spTgt spid="15"/>
                                        </p:tgtEl>
                                      </p:cBhvr>
                                    </p:animEffect>
                                  </p:childTnLst>
                                </p:cTn>
                              </p:par>
                            </p:childTnLst>
                          </p:cTn>
                        </p:par>
                        <p:par>
                          <p:cTn id="15" fill="hold" nodeType="afterGroup">
                            <p:stCondLst>
                              <p:cond delay="1000"/>
                            </p:stCondLst>
                            <p:childTnLst>
                              <p:par>
                                <p:cTn id="16" presetID="18" presetClass="entr" presetSubtype="3"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strips(upRight)">
                                      <p:cBhvr>
                                        <p:cTn id="1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7" grpId="0"/>
    </p:bld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259</TotalTime>
  <Words>316</Words>
  <Application>Microsoft Office PowerPoint</Application>
  <PresentationFormat>全屏显示(16:9)</PresentationFormat>
  <Paragraphs>78</Paragraphs>
  <Slides>11</Slides>
  <Notes>0</Notes>
  <HiddenSlides>0</HiddenSlides>
  <MMClips>0</MMClips>
  <ScaleCrop>false</ScaleCrop>
  <HeadingPairs>
    <vt:vector size="4" baseType="variant">
      <vt:variant>
        <vt:lpstr>主题</vt:lpstr>
      </vt:variant>
      <vt:variant>
        <vt:i4>1</vt:i4>
      </vt:variant>
      <vt:variant>
        <vt:lpstr>幻灯片标题</vt:lpstr>
      </vt:variant>
      <vt:variant>
        <vt:i4>11</vt:i4>
      </vt:variant>
    </vt:vector>
  </HeadingPairs>
  <TitlesOfParts>
    <vt:vector size="12" baseType="lpstr">
      <vt:lpstr>Office 主题​​</vt:lpstr>
      <vt:lpstr>汽车营销活动主题</vt:lpstr>
      <vt:lpstr>PowerPoint 演示文稿</vt:lpstr>
      <vt:lpstr>PowerPoint 演示文稿</vt:lpstr>
      <vt:lpstr>一级标题</vt:lpstr>
      <vt:lpstr>一级标题</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Randy</cp:lastModifiedBy>
  <cp:revision>41</cp:revision>
  <dcterms:created xsi:type="dcterms:W3CDTF">2018-06-25T00:49:32Z</dcterms:created>
  <dcterms:modified xsi:type="dcterms:W3CDTF">2018-12-03T09:29:57Z</dcterms:modified>
</cp:coreProperties>
</file>